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x-msvide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77" r:id="rId2"/>
    <p:sldId id="351" r:id="rId3"/>
    <p:sldId id="352" r:id="rId4"/>
    <p:sldId id="353" r:id="rId5"/>
    <p:sldId id="355" r:id="rId6"/>
    <p:sldId id="356" r:id="rId7"/>
    <p:sldId id="359" r:id="rId8"/>
    <p:sldId id="357" r:id="rId9"/>
    <p:sldId id="358" r:id="rId10"/>
    <p:sldId id="360" r:id="rId11"/>
    <p:sldId id="361" r:id="rId12"/>
    <p:sldId id="367" r:id="rId13"/>
    <p:sldId id="368" r:id="rId14"/>
    <p:sldId id="371" r:id="rId15"/>
    <p:sldId id="372" r:id="rId16"/>
    <p:sldId id="369" r:id="rId17"/>
    <p:sldId id="343" r:id="rId18"/>
    <p:sldId id="338" r:id="rId19"/>
    <p:sldId id="345" r:id="rId20"/>
    <p:sldId id="373" r:id="rId21"/>
    <p:sldId id="339" r:id="rId22"/>
    <p:sldId id="344" r:id="rId23"/>
    <p:sldId id="342" r:id="rId24"/>
    <p:sldId id="341" r:id="rId25"/>
    <p:sldId id="375" r:id="rId26"/>
    <p:sldId id="383" r:id="rId27"/>
    <p:sldId id="381" r:id="rId28"/>
    <p:sldId id="349" r:id="rId29"/>
    <p:sldId id="379" r:id="rId30"/>
    <p:sldId id="385" r:id="rId31"/>
    <p:sldId id="382" r:id="rId32"/>
    <p:sldId id="384" r:id="rId33"/>
    <p:sldId id="386" r:id="rId34"/>
    <p:sldId id="348" r:id="rId35"/>
    <p:sldId id="374" r:id="rId36"/>
    <p:sldId id="336" r:id="rId37"/>
    <p:sldId id="284" r:id="rId38"/>
  </p:sldIdLst>
  <p:sldSz cx="9144000" cy="6858000" type="screen4x3"/>
  <p:notesSz cx="9926638" cy="6858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4084A0-C2C3-46F1-919A-91BF90ED0157}" v="511" dt="2021-07-12T17:22:22.041"/>
    <p1510:client id="{E66D76C5-2E57-4A96-B07A-F5B6BB809684}" v="77" dt="2021-07-13T10:37:15.92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5810" autoAdjust="0"/>
  </p:normalViewPr>
  <p:slideViewPr>
    <p:cSldViewPr>
      <p:cViewPr varScale="1">
        <p:scale>
          <a:sx n="86" d="100"/>
          <a:sy n="86" d="100"/>
        </p:scale>
        <p:origin x="71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김종문" userId="0c1166f5-c3b4-4042-a279-3077e8094e08" providerId="ADAL" clId="{E66D76C5-2E57-4A96-B07A-F5B6BB809684}"/>
    <pc:docChg chg="undo custSel addSld delSld modSld sldOrd">
      <pc:chgData name="김종문" userId="0c1166f5-c3b4-4042-a279-3077e8094e08" providerId="ADAL" clId="{E66D76C5-2E57-4A96-B07A-F5B6BB809684}" dt="2021-07-13T10:41:02.753" v="859" actId="47"/>
      <pc:docMkLst>
        <pc:docMk/>
      </pc:docMkLst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2209163708" sldId="292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0" sldId="308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0" sldId="312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2671123609" sldId="313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0" sldId="314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0" sldId="315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0" sldId="317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2671123609" sldId="318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982256113" sldId="319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4260324611" sldId="320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2528072065" sldId="321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2060902125" sldId="322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60205027" sldId="324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2728956081" sldId="325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4185148295" sldId="326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0" sldId="328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0" sldId="329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0" sldId="330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2702064063" sldId="331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2913992011" sldId="332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2060902125" sldId="334"/>
        </pc:sldMkLst>
      </pc:sldChg>
      <pc:sldChg chg="del">
        <pc:chgData name="김종문" userId="0c1166f5-c3b4-4042-a279-3077e8094e08" providerId="ADAL" clId="{E66D76C5-2E57-4A96-B07A-F5B6BB809684}" dt="2021-07-12T04:01:02.271" v="544" actId="47"/>
        <pc:sldMkLst>
          <pc:docMk/>
          <pc:sldMk cId="0" sldId="335"/>
        </pc:sldMkLst>
      </pc:sldChg>
      <pc:sldChg chg="add ord">
        <pc:chgData name="김종문" userId="0c1166f5-c3b4-4042-a279-3077e8094e08" providerId="ADAL" clId="{E66D76C5-2E57-4A96-B07A-F5B6BB809684}" dt="2021-07-12T08:46:09.806" v="658"/>
        <pc:sldMkLst>
          <pc:docMk/>
          <pc:sldMk cId="96489703" sldId="338"/>
        </pc:sldMkLst>
      </pc:sldChg>
      <pc:sldChg chg="del">
        <pc:chgData name="김종문" userId="0c1166f5-c3b4-4042-a279-3077e8094e08" providerId="ADAL" clId="{E66D76C5-2E57-4A96-B07A-F5B6BB809684}" dt="2021-07-12T04:01:35.544" v="545" actId="2696"/>
        <pc:sldMkLst>
          <pc:docMk/>
          <pc:sldMk cId="1316632487" sldId="338"/>
        </pc:sldMkLst>
      </pc:sldChg>
      <pc:sldChg chg="add">
        <pc:chgData name="김종문" userId="0c1166f5-c3b4-4042-a279-3077e8094e08" providerId="ADAL" clId="{E66D76C5-2E57-4A96-B07A-F5B6BB809684}" dt="2021-07-12T09:19:05.994" v="830"/>
        <pc:sldMkLst>
          <pc:docMk/>
          <pc:sldMk cId="524563830" sldId="339"/>
        </pc:sldMkLst>
      </pc:sldChg>
      <pc:sldChg chg="del">
        <pc:chgData name="김종문" userId="0c1166f5-c3b4-4042-a279-3077e8094e08" providerId="ADAL" clId="{E66D76C5-2E57-4A96-B07A-F5B6BB809684}" dt="2021-07-12T09:19:00.366" v="829" actId="2696"/>
        <pc:sldMkLst>
          <pc:docMk/>
          <pc:sldMk cId="1319430593" sldId="339"/>
        </pc:sldMkLst>
      </pc:sldChg>
      <pc:sldChg chg="add del">
        <pc:chgData name="김종문" userId="0c1166f5-c3b4-4042-a279-3077e8094e08" providerId="ADAL" clId="{E66D76C5-2E57-4A96-B07A-F5B6BB809684}" dt="2021-07-12T09:19:17.967" v="831" actId="47"/>
        <pc:sldMkLst>
          <pc:docMk/>
          <pc:sldMk cId="137959650" sldId="340"/>
        </pc:sldMkLst>
      </pc:sldChg>
      <pc:sldChg chg="del">
        <pc:chgData name="김종문" userId="0c1166f5-c3b4-4042-a279-3077e8094e08" providerId="ADAL" clId="{E66D76C5-2E57-4A96-B07A-F5B6BB809684}" dt="2021-07-12T09:19:00.366" v="829" actId="2696"/>
        <pc:sldMkLst>
          <pc:docMk/>
          <pc:sldMk cId="3016304347" sldId="340"/>
        </pc:sldMkLst>
      </pc:sldChg>
      <pc:sldChg chg="del">
        <pc:chgData name="김종문" userId="0c1166f5-c3b4-4042-a279-3077e8094e08" providerId="ADAL" clId="{E66D76C5-2E57-4A96-B07A-F5B6BB809684}" dt="2021-07-12T09:19:00.366" v="829" actId="2696"/>
        <pc:sldMkLst>
          <pc:docMk/>
          <pc:sldMk cId="2184438004" sldId="341"/>
        </pc:sldMkLst>
      </pc:sldChg>
      <pc:sldChg chg="add">
        <pc:chgData name="김종문" userId="0c1166f5-c3b4-4042-a279-3077e8094e08" providerId="ADAL" clId="{E66D76C5-2E57-4A96-B07A-F5B6BB809684}" dt="2021-07-12T09:19:05.994" v="830"/>
        <pc:sldMkLst>
          <pc:docMk/>
          <pc:sldMk cId="2380366398" sldId="341"/>
        </pc:sldMkLst>
      </pc:sldChg>
      <pc:sldChg chg="add">
        <pc:chgData name="김종문" userId="0c1166f5-c3b4-4042-a279-3077e8094e08" providerId="ADAL" clId="{E66D76C5-2E57-4A96-B07A-F5B6BB809684}" dt="2021-07-12T09:19:05.994" v="830"/>
        <pc:sldMkLst>
          <pc:docMk/>
          <pc:sldMk cId="373227959" sldId="342"/>
        </pc:sldMkLst>
      </pc:sldChg>
      <pc:sldChg chg="del ord">
        <pc:chgData name="김종문" userId="0c1166f5-c3b4-4042-a279-3077e8094e08" providerId="ADAL" clId="{E66D76C5-2E57-4A96-B07A-F5B6BB809684}" dt="2021-07-12T09:19:00.366" v="829" actId="2696"/>
        <pc:sldMkLst>
          <pc:docMk/>
          <pc:sldMk cId="2822813219" sldId="342"/>
        </pc:sldMkLst>
      </pc:sldChg>
      <pc:sldChg chg="del">
        <pc:chgData name="김종문" userId="0c1166f5-c3b4-4042-a279-3077e8094e08" providerId="ADAL" clId="{E66D76C5-2E57-4A96-B07A-F5B6BB809684}" dt="2021-07-12T04:02:47.170" v="570" actId="2696"/>
        <pc:sldMkLst>
          <pc:docMk/>
          <pc:sldMk cId="1212778022" sldId="343"/>
        </pc:sldMkLst>
      </pc:sldChg>
      <pc:sldChg chg="add ord modNotesTx">
        <pc:chgData name="김종문" userId="0c1166f5-c3b4-4042-a279-3077e8094e08" providerId="ADAL" clId="{E66D76C5-2E57-4A96-B07A-F5B6BB809684}" dt="2021-07-12T08:46:06.913" v="656"/>
        <pc:sldMkLst>
          <pc:docMk/>
          <pc:sldMk cId="2274030291" sldId="343"/>
        </pc:sldMkLst>
      </pc:sldChg>
      <pc:sldChg chg="add">
        <pc:chgData name="김종문" userId="0c1166f5-c3b4-4042-a279-3077e8094e08" providerId="ADAL" clId="{E66D76C5-2E57-4A96-B07A-F5B6BB809684}" dt="2021-07-12T09:19:05.994" v="830"/>
        <pc:sldMkLst>
          <pc:docMk/>
          <pc:sldMk cId="895587130" sldId="344"/>
        </pc:sldMkLst>
      </pc:sldChg>
      <pc:sldChg chg="del ord">
        <pc:chgData name="김종문" userId="0c1166f5-c3b4-4042-a279-3077e8094e08" providerId="ADAL" clId="{E66D76C5-2E57-4A96-B07A-F5B6BB809684}" dt="2021-07-12T09:19:00.366" v="829" actId="2696"/>
        <pc:sldMkLst>
          <pc:docMk/>
          <pc:sldMk cId="2252801869" sldId="344"/>
        </pc:sldMkLst>
      </pc:sldChg>
      <pc:sldChg chg="add ord">
        <pc:chgData name="김종문" userId="0c1166f5-c3b4-4042-a279-3077e8094e08" providerId="ADAL" clId="{E66D76C5-2E57-4A96-B07A-F5B6BB809684}" dt="2021-07-12T08:46:16.010" v="660"/>
        <pc:sldMkLst>
          <pc:docMk/>
          <pc:sldMk cId="2198607352" sldId="345"/>
        </pc:sldMkLst>
      </pc:sldChg>
      <pc:sldChg chg="del">
        <pc:chgData name="김종문" userId="0c1166f5-c3b4-4042-a279-3077e8094e08" providerId="ADAL" clId="{E66D76C5-2E57-4A96-B07A-F5B6BB809684}" dt="2021-07-12T04:02:04.882" v="551" actId="2696"/>
        <pc:sldMkLst>
          <pc:docMk/>
          <pc:sldMk cId="3154309314" sldId="345"/>
        </pc:sldMkLst>
      </pc:sldChg>
      <pc:sldChg chg="add">
        <pc:chgData name="김종문" userId="0c1166f5-c3b4-4042-a279-3077e8094e08" providerId="ADAL" clId="{E66D76C5-2E57-4A96-B07A-F5B6BB809684}" dt="2021-07-12T09:20:45.246" v="836"/>
        <pc:sldMkLst>
          <pc:docMk/>
          <pc:sldMk cId="491313571" sldId="348"/>
        </pc:sldMkLst>
      </pc:sldChg>
      <pc:sldChg chg="del">
        <pc:chgData name="김종문" userId="0c1166f5-c3b4-4042-a279-3077e8094e08" providerId="ADAL" clId="{E66D76C5-2E57-4A96-B07A-F5B6BB809684}" dt="2021-07-12T09:20:41.149" v="835" actId="2696"/>
        <pc:sldMkLst>
          <pc:docMk/>
          <pc:sldMk cId="2983028058" sldId="348"/>
        </pc:sldMkLst>
      </pc:sldChg>
      <pc:sldChg chg="add del ord">
        <pc:chgData name="김종문" userId="0c1166f5-c3b4-4042-a279-3077e8094e08" providerId="ADAL" clId="{E66D76C5-2E57-4A96-B07A-F5B6BB809684}" dt="2021-07-13T10:37:45.034" v="858"/>
        <pc:sldMkLst>
          <pc:docMk/>
          <pc:sldMk cId="693407485" sldId="349"/>
        </pc:sldMkLst>
      </pc:sldChg>
      <pc:sldChg chg="del">
        <pc:chgData name="김종문" userId="0c1166f5-c3b4-4042-a279-3077e8094e08" providerId="ADAL" clId="{E66D76C5-2E57-4A96-B07A-F5B6BB809684}" dt="2021-07-12T09:20:26.151" v="833" actId="2696"/>
        <pc:sldMkLst>
          <pc:docMk/>
          <pc:sldMk cId="1116527396" sldId="349"/>
        </pc:sldMkLst>
      </pc:sldChg>
      <pc:sldChg chg="addSp delSp modSp mod modClrScheme chgLayout modNotesTx">
        <pc:chgData name="김종문" userId="0c1166f5-c3b4-4042-a279-3077e8094e08" providerId="ADAL" clId="{E66D76C5-2E57-4A96-B07A-F5B6BB809684}" dt="2021-07-12T04:04:27.963" v="592" actId="20577"/>
        <pc:sldMkLst>
          <pc:docMk/>
          <pc:sldMk cId="2757628891" sldId="369"/>
        </pc:sldMkLst>
        <pc:spChg chg="add mod">
          <ac:chgData name="김종문" userId="0c1166f5-c3b4-4042-a279-3077e8094e08" providerId="ADAL" clId="{E66D76C5-2E57-4A96-B07A-F5B6BB809684}" dt="2021-07-12T03:40:48.024" v="542" actId="1076"/>
          <ac:spMkLst>
            <pc:docMk/>
            <pc:sldMk cId="2757628891" sldId="369"/>
            <ac:spMk id="6" creationId="{D04241A5-F982-4F2C-8177-D47F5AB9440F}"/>
          </ac:spMkLst>
        </pc:spChg>
        <pc:spChg chg="add del mod">
          <ac:chgData name="김종문" userId="0c1166f5-c3b4-4042-a279-3077e8094e08" providerId="ADAL" clId="{E66D76C5-2E57-4A96-B07A-F5B6BB809684}" dt="2021-07-12T03:38:57.787" v="523" actId="478"/>
          <ac:spMkLst>
            <pc:docMk/>
            <pc:sldMk cId="2757628891" sldId="369"/>
            <ac:spMk id="8" creationId="{AC44890B-86E3-4A3E-94A1-1BFA2712C27B}"/>
          </ac:spMkLst>
        </pc:spChg>
        <pc:picChg chg="add mod">
          <ac:chgData name="김종문" userId="0c1166f5-c3b4-4042-a279-3077e8094e08" providerId="ADAL" clId="{E66D76C5-2E57-4A96-B07A-F5B6BB809684}" dt="2021-07-12T03:39:01.463" v="524" actId="1076"/>
          <ac:picMkLst>
            <pc:docMk/>
            <pc:sldMk cId="2757628891" sldId="369"/>
            <ac:picMk id="3" creationId="{67104642-76E1-48F1-B7CB-DC4314E58556}"/>
          </ac:picMkLst>
        </pc:picChg>
      </pc:sldChg>
      <pc:sldChg chg="delSp modSp add mod modNotesTx">
        <pc:chgData name="김종문" userId="0c1166f5-c3b4-4042-a279-3077e8094e08" providerId="ADAL" clId="{E66D76C5-2E57-4A96-B07A-F5B6BB809684}" dt="2021-07-12T03:37:45.635" v="518" actId="20577"/>
        <pc:sldMkLst>
          <pc:docMk/>
          <pc:sldMk cId="3421767560" sldId="371"/>
        </pc:sldMkLst>
        <pc:picChg chg="mod">
          <ac:chgData name="김종문" userId="0c1166f5-c3b4-4042-a279-3077e8094e08" providerId="ADAL" clId="{E66D76C5-2E57-4A96-B07A-F5B6BB809684}" dt="2021-07-12T02:46:00.474" v="133" actId="1076"/>
          <ac:picMkLst>
            <pc:docMk/>
            <pc:sldMk cId="3421767560" sldId="371"/>
            <ac:picMk id="2" creationId="{C57CB628-8BF4-4FCF-AFD8-86C3F6EDE0C3}"/>
          </ac:picMkLst>
        </pc:picChg>
        <pc:picChg chg="del">
          <ac:chgData name="김종문" userId="0c1166f5-c3b4-4042-a279-3077e8094e08" providerId="ADAL" clId="{E66D76C5-2E57-4A96-B07A-F5B6BB809684}" dt="2021-07-12T02:45:54.228" v="131" actId="478"/>
          <ac:picMkLst>
            <pc:docMk/>
            <pc:sldMk cId="3421767560" sldId="371"/>
            <ac:picMk id="3" creationId="{003A59B5-ECB2-484C-AA48-D07730420B29}"/>
          </ac:picMkLst>
        </pc:picChg>
      </pc:sldChg>
      <pc:sldChg chg="addSp delSp modSp new mod modClrScheme chgLayout">
        <pc:chgData name="김종문" userId="0c1166f5-c3b4-4042-a279-3077e8094e08" providerId="ADAL" clId="{E66D76C5-2E57-4A96-B07A-F5B6BB809684}" dt="2021-07-12T04:02:34.317" v="569" actId="478"/>
        <pc:sldMkLst>
          <pc:docMk/>
          <pc:sldMk cId="3556414696" sldId="372"/>
        </pc:sldMkLst>
        <pc:spChg chg="add mod">
          <ac:chgData name="김종문" userId="0c1166f5-c3b4-4042-a279-3077e8094e08" providerId="ADAL" clId="{E66D76C5-2E57-4A96-B07A-F5B6BB809684}" dt="2021-07-12T04:02:31.497" v="568"/>
          <ac:spMkLst>
            <pc:docMk/>
            <pc:sldMk cId="3556414696" sldId="372"/>
            <ac:spMk id="2" creationId="{56440455-A13D-44A4-9CA2-1D67A29A6C98}"/>
          </ac:spMkLst>
        </pc:spChg>
        <pc:spChg chg="add del mod">
          <ac:chgData name="김종문" userId="0c1166f5-c3b4-4042-a279-3077e8094e08" providerId="ADAL" clId="{E66D76C5-2E57-4A96-B07A-F5B6BB809684}" dt="2021-07-12T04:02:34.317" v="569" actId="478"/>
          <ac:spMkLst>
            <pc:docMk/>
            <pc:sldMk cId="3556414696" sldId="372"/>
            <ac:spMk id="3" creationId="{B6C808D0-C7BC-4D4F-9F04-AA661CFE515E}"/>
          </ac:spMkLst>
        </pc:spChg>
      </pc:sldChg>
      <pc:sldChg chg="addSp delSp modSp new mod modClrScheme chgLayout modNotesTx">
        <pc:chgData name="김종문" userId="0c1166f5-c3b4-4042-a279-3077e8094e08" providerId="ADAL" clId="{E66D76C5-2E57-4A96-B07A-F5B6BB809684}" dt="2021-07-12T08:45:36.882" v="654" actId="20577"/>
        <pc:sldMkLst>
          <pc:docMk/>
          <pc:sldMk cId="1400862129" sldId="373"/>
        </pc:sldMkLst>
        <pc:spChg chg="del">
          <ac:chgData name="김종문" userId="0c1166f5-c3b4-4042-a279-3077e8094e08" providerId="ADAL" clId="{E66D76C5-2E57-4A96-B07A-F5B6BB809684}" dt="2021-07-12T04:04:59.911" v="594" actId="700"/>
          <ac:spMkLst>
            <pc:docMk/>
            <pc:sldMk cId="1400862129" sldId="373"/>
            <ac:spMk id="2" creationId="{D163D57F-D0BC-4A63-AEEB-967BD1C84CCD}"/>
          </ac:spMkLst>
        </pc:spChg>
        <pc:spChg chg="del">
          <ac:chgData name="김종문" userId="0c1166f5-c3b4-4042-a279-3077e8094e08" providerId="ADAL" clId="{E66D76C5-2E57-4A96-B07A-F5B6BB809684}" dt="2021-07-12T04:04:59.911" v="594" actId="700"/>
          <ac:spMkLst>
            <pc:docMk/>
            <pc:sldMk cId="1400862129" sldId="373"/>
            <ac:spMk id="3" creationId="{1E2B38F7-82DB-44CE-9269-2368946B9C3C}"/>
          </ac:spMkLst>
        </pc:spChg>
        <pc:spChg chg="add mod">
          <ac:chgData name="김종문" userId="0c1166f5-c3b4-4042-a279-3077e8094e08" providerId="ADAL" clId="{E66D76C5-2E57-4A96-B07A-F5B6BB809684}" dt="2021-07-12T08:45:05.543" v="642" actId="1076"/>
          <ac:spMkLst>
            <pc:docMk/>
            <pc:sldMk cId="1400862129" sldId="373"/>
            <ac:spMk id="8" creationId="{1B6F30A3-1DAA-4773-9915-B677F2F45ED7}"/>
          </ac:spMkLst>
        </pc:spChg>
        <pc:picChg chg="add mod ord">
          <ac:chgData name="김종문" userId="0c1166f5-c3b4-4042-a279-3077e8094e08" providerId="ADAL" clId="{E66D76C5-2E57-4A96-B07A-F5B6BB809684}" dt="2021-07-12T08:45:13.999" v="643" actId="166"/>
          <ac:picMkLst>
            <pc:docMk/>
            <pc:sldMk cId="1400862129" sldId="373"/>
            <ac:picMk id="3" creationId="{E794B31F-DAAA-449E-82D7-CB86C70BA84B}"/>
          </ac:picMkLst>
        </pc:picChg>
        <pc:picChg chg="add del mod">
          <ac:chgData name="김종문" userId="0c1166f5-c3b4-4042-a279-3077e8094e08" providerId="ADAL" clId="{E66D76C5-2E57-4A96-B07A-F5B6BB809684}" dt="2021-07-12T08:40:30.810" v="597" actId="478"/>
          <ac:picMkLst>
            <pc:docMk/>
            <pc:sldMk cId="1400862129" sldId="373"/>
            <ac:picMk id="5" creationId="{BC60D88B-9D53-49FB-8A66-C4F72BA84099}"/>
          </ac:picMkLst>
        </pc:picChg>
        <pc:picChg chg="add mod">
          <ac:chgData name="김종문" userId="0c1166f5-c3b4-4042-a279-3077e8094e08" providerId="ADAL" clId="{E66D76C5-2E57-4A96-B07A-F5B6BB809684}" dt="2021-07-12T08:40:48.904" v="601" actId="1076"/>
          <ac:picMkLst>
            <pc:docMk/>
            <pc:sldMk cId="1400862129" sldId="373"/>
            <ac:picMk id="6" creationId="{ED8CC156-F215-405A-B133-EED53E3CA63C}"/>
          </ac:picMkLst>
        </pc:picChg>
      </pc:sldChg>
      <pc:sldChg chg="addSp new mod modNotesTx">
        <pc:chgData name="김종문" userId="0c1166f5-c3b4-4042-a279-3077e8094e08" providerId="ADAL" clId="{E66D76C5-2E57-4A96-B07A-F5B6BB809684}" dt="2021-07-12T08:58:14.849" v="789" actId="6549"/>
        <pc:sldMkLst>
          <pc:docMk/>
          <pc:sldMk cId="2613195781" sldId="374"/>
        </pc:sldMkLst>
        <pc:picChg chg="add">
          <ac:chgData name="김종문" userId="0c1166f5-c3b4-4042-a279-3077e8094e08" providerId="ADAL" clId="{E66D76C5-2E57-4A96-B07A-F5B6BB809684}" dt="2021-07-12T08:57:15.961" v="783" actId="22"/>
          <ac:picMkLst>
            <pc:docMk/>
            <pc:sldMk cId="2613195781" sldId="374"/>
            <ac:picMk id="3" creationId="{9A1278DD-73D7-4FFE-B8ED-3DB8C16FF36B}"/>
          </ac:picMkLst>
        </pc:picChg>
      </pc:sldChg>
      <pc:sldChg chg="addSp delSp modSp add mod ord modNotesTx">
        <pc:chgData name="김종문" userId="0c1166f5-c3b4-4042-a279-3077e8094e08" providerId="ADAL" clId="{E66D76C5-2E57-4A96-B07A-F5B6BB809684}" dt="2021-07-12T08:48:05.419" v="676" actId="22"/>
        <pc:sldMkLst>
          <pc:docMk/>
          <pc:sldMk cId="1885518116" sldId="375"/>
        </pc:sldMkLst>
        <pc:spChg chg="mod">
          <ac:chgData name="김종문" userId="0c1166f5-c3b4-4042-a279-3077e8094e08" providerId="ADAL" clId="{E66D76C5-2E57-4A96-B07A-F5B6BB809684}" dt="2021-07-12T08:47:09.899" v="667"/>
          <ac:spMkLst>
            <pc:docMk/>
            <pc:sldMk cId="1885518116" sldId="375"/>
            <ac:spMk id="2" creationId="{56440455-A13D-44A4-9CA2-1D67A29A6C98}"/>
          </ac:spMkLst>
        </pc:spChg>
        <pc:spChg chg="add del">
          <ac:chgData name="김종문" userId="0c1166f5-c3b4-4042-a279-3077e8094e08" providerId="ADAL" clId="{E66D76C5-2E57-4A96-B07A-F5B6BB809684}" dt="2021-07-12T08:48:03.008" v="674" actId="22"/>
          <ac:spMkLst>
            <pc:docMk/>
            <pc:sldMk cId="1885518116" sldId="375"/>
            <ac:spMk id="4" creationId="{0443CC13-3467-4B9F-86B3-C27C4D7C8204}"/>
          </ac:spMkLst>
        </pc:spChg>
        <pc:spChg chg="add del">
          <ac:chgData name="김종문" userId="0c1166f5-c3b4-4042-a279-3077e8094e08" providerId="ADAL" clId="{E66D76C5-2E57-4A96-B07A-F5B6BB809684}" dt="2021-07-12T08:48:05.419" v="676" actId="22"/>
          <ac:spMkLst>
            <pc:docMk/>
            <pc:sldMk cId="1885518116" sldId="375"/>
            <ac:spMk id="6" creationId="{421E3A0A-461B-4378-8AD9-110DF9C87FFA}"/>
          </ac:spMkLst>
        </pc:spChg>
      </pc:sldChg>
      <pc:sldChg chg="modSp add mod">
        <pc:chgData name="김종문" userId="0c1166f5-c3b4-4042-a279-3077e8094e08" providerId="ADAL" clId="{E66D76C5-2E57-4A96-B07A-F5B6BB809684}" dt="2021-07-12T08:48:20.742" v="709"/>
        <pc:sldMkLst>
          <pc:docMk/>
          <pc:sldMk cId="4233057995" sldId="376"/>
        </pc:sldMkLst>
        <pc:spChg chg="mod">
          <ac:chgData name="김종문" userId="0c1166f5-c3b4-4042-a279-3077e8094e08" providerId="ADAL" clId="{E66D76C5-2E57-4A96-B07A-F5B6BB809684}" dt="2021-07-12T08:48:20.742" v="709"/>
          <ac:spMkLst>
            <pc:docMk/>
            <pc:sldMk cId="4233057995" sldId="376"/>
            <ac:spMk id="2" creationId="{56440455-A13D-44A4-9CA2-1D67A29A6C98}"/>
          </ac:spMkLst>
        </pc:spChg>
      </pc:sldChg>
      <pc:sldChg chg="modSp add mod">
        <pc:chgData name="김종문" userId="0c1166f5-c3b4-4042-a279-3077e8094e08" providerId="ADAL" clId="{E66D76C5-2E57-4A96-B07A-F5B6BB809684}" dt="2021-07-12T08:49:43.156" v="782" actId="20577"/>
        <pc:sldMkLst>
          <pc:docMk/>
          <pc:sldMk cId="814056715" sldId="377"/>
        </pc:sldMkLst>
        <pc:spChg chg="mod">
          <ac:chgData name="김종문" userId="0c1166f5-c3b4-4042-a279-3077e8094e08" providerId="ADAL" clId="{E66D76C5-2E57-4A96-B07A-F5B6BB809684}" dt="2021-07-12T08:49:43.156" v="782" actId="20577"/>
          <ac:spMkLst>
            <pc:docMk/>
            <pc:sldMk cId="814056715" sldId="377"/>
            <ac:spMk id="2" creationId="{56440455-A13D-44A4-9CA2-1D67A29A6C98}"/>
          </ac:spMkLst>
        </pc:spChg>
      </pc:sldChg>
      <pc:sldChg chg="modSp add mod">
        <pc:chgData name="김종문" userId="0c1166f5-c3b4-4042-a279-3077e8094e08" providerId="ADAL" clId="{E66D76C5-2E57-4A96-B07A-F5B6BB809684}" dt="2021-07-12T08:49:35.927" v="763" actId="20577"/>
        <pc:sldMkLst>
          <pc:docMk/>
          <pc:sldMk cId="3730136507" sldId="378"/>
        </pc:sldMkLst>
        <pc:spChg chg="mod">
          <ac:chgData name="김종문" userId="0c1166f5-c3b4-4042-a279-3077e8094e08" providerId="ADAL" clId="{E66D76C5-2E57-4A96-B07A-F5B6BB809684}" dt="2021-07-12T08:49:35.927" v="763" actId="20577"/>
          <ac:spMkLst>
            <pc:docMk/>
            <pc:sldMk cId="3730136507" sldId="378"/>
            <ac:spMk id="2" creationId="{56440455-A13D-44A4-9CA2-1D67A29A6C98}"/>
          </ac:spMkLst>
        </pc:spChg>
      </pc:sldChg>
      <pc:sldChg chg="addSp delSp modSp new add del mod ord modClrScheme chgLayout modNotesTx">
        <pc:chgData name="김종문" userId="0c1166f5-c3b4-4042-a279-3077e8094e08" providerId="ADAL" clId="{E66D76C5-2E57-4A96-B07A-F5B6BB809684}" dt="2021-07-13T10:37:45.034" v="858"/>
        <pc:sldMkLst>
          <pc:docMk/>
          <pc:sldMk cId="3257923962" sldId="379"/>
        </pc:sldMkLst>
        <pc:spChg chg="del">
          <ac:chgData name="김종문" userId="0c1166f5-c3b4-4042-a279-3077e8094e08" providerId="ADAL" clId="{E66D76C5-2E57-4A96-B07A-F5B6BB809684}" dt="2021-07-12T09:01:17.147" v="791" actId="700"/>
          <ac:spMkLst>
            <pc:docMk/>
            <pc:sldMk cId="3257923962" sldId="379"/>
            <ac:spMk id="2" creationId="{B42F405F-D211-4394-99B3-B0EBA95D61CF}"/>
          </ac:spMkLst>
        </pc:spChg>
        <pc:spChg chg="del">
          <ac:chgData name="김종문" userId="0c1166f5-c3b4-4042-a279-3077e8094e08" providerId="ADAL" clId="{E66D76C5-2E57-4A96-B07A-F5B6BB809684}" dt="2021-07-12T09:01:17.147" v="791" actId="700"/>
          <ac:spMkLst>
            <pc:docMk/>
            <pc:sldMk cId="3257923962" sldId="379"/>
            <ac:spMk id="3" creationId="{059DCF73-BEBD-4D09-9909-FD05DBFB5FBC}"/>
          </ac:spMkLst>
        </pc:spChg>
        <pc:spChg chg="add del mod">
          <ac:chgData name="김종문" userId="0c1166f5-c3b4-4042-a279-3077e8094e08" providerId="ADAL" clId="{E66D76C5-2E57-4A96-B07A-F5B6BB809684}" dt="2021-07-12T09:01:25.667" v="795" actId="26606"/>
          <ac:spMkLst>
            <pc:docMk/>
            <pc:sldMk cId="3257923962" sldId="379"/>
            <ac:spMk id="10" creationId="{EC944741-FB3D-4284-9FDD-A254DEE58F72}"/>
          </ac:spMkLst>
        </pc:spChg>
        <pc:grpChg chg="add mod">
          <ac:chgData name="김종문" userId="0c1166f5-c3b4-4042-a279-3077e8094e08" providerId="ADAL" clId="{E66D76C5-2E57-4A96-B07A-F5B6BB809684}" dt="2021-07-13T10:37:15.920" v="854" actId="164"/>
          <ac:grpSpMkLst>
            <pc:docMk/>
            <pc:sldMk cId="3257923962" sldId="379"/>
            <ac:grpSpMk id="4" creationId="{F6845695-D75A-4E68-9BE5-734550B2B705}"/>
          </ac:grpSpMkLst>
        </pc:grpChg>
        <pc:picChg chg="add mod modCrop">
          <ac:chgData name="김종문" userId="0c1166f5-c3b4-4042-a279-3077e8094e08" providerId="ADAL" clId="{E66D76C5-2E57-4A96-B07A-F5B6BB809684}" dt="2021-07-13T10:37:15.920" v="854" actId="164"/>
          <ac:picMkLst>
            <pc:docMk/>
            <pc:sldMk cId="3257923962" sldId="379"/>
            <ac:picMk id="3" creationId="{BF11BF96-7BAD-4CEC-9233-D828F33460B1}"/>
          </ac:picMkLst>
        </pc:picChg>
        <pc:picChg chg="add del mod">
          <ac:chgData name="김종문" userId="0c1166f5-c3b4-4042-a279-3077e8094e08" providerId="ADAL" clId="{E66D76C5-2E57-4A96-B07A-F5B6BB809684}" dt="2021-07-13T10:36:31.151" v="843" actId="478"/>
          <ac:picMkLst>
            <pc:docMk/>
            <pc:sldMk cId="3257923962" sldId="379"/>
            <ac:picMk id="5" creationId="{CC43E571-030C-4DC0-B1A9-9A13089460D9}"/>
          </ac:picMkLst>
        </pc:picChg>
        <pc:picChg chg="add del mod">
          <ac:chgData name="김종문" userId="0c1166f5-c3b4-4042-a279-3077e8094e08" providerId="ADAL" clId="{E66D76C5-2E57-4A96-B07A-F5B6BB809684}" dt="2021-07-13T10:36:31.151" v="843" actId="478"/>
          <ac:picMkLst>
            <pc:docMk/>
            <pc:sldMk cId="3257923962" sldId="379"/>
            <ac:picMk id="7" creationId="{84286BB2-9F6F-4E7C-A7A6-D83B6329F037}"/>
          </ac:picMkLst>
        </pc:picChg>
        <pc:picChg chg="add mod modCrop">
          <ac:chgData name="김종문" userId="0c1166f5-c3b4-4042-a279-3077e8094e08" providerId="ADAL" clId="{E66D76C5-2E57-4A96-B07A-F5B6BB809684}" dt="2021-07-13T10:37:15.920" v="854" actId="164"/>
          <ac:picMkLst>
            <pc:docMk/>
            <pc:sldMk cId="3257923962" sldId="379"/>
            <ac:picMk id="8" creationId="{FECA15D4-477D-4A15-8804-40EA4E207919}"/>
          </ac:picMkLst>
        </pc:picChg>
      </pc:sldChg>
      <pc:sldChg chg="new">
        <pc:chgData name="김종문" userId="0c1166f5-c3b4-4042-a279-3077e8094e08" providerId="ADAL" clId="{E66D76C5-2E57-4A96-B07A-F5B6BB809684}" dt="2021-07-12T09:01:19.929" v="792" actId="680"/>
        <pc:sldMkLst>
          <pc:docMk/>
          <pc:sldMk cId="1804516570" sldId="380"/>
        </pc:sldMkLst>
      </pc:sldChg>
      <pc:sldChg chg="addSp delSp modSp new mod modClrScheme delAnim modAnim chgLayout">
        <pc:chgData name="김종문" userId="0c1166f5-c3b4-4042-a279-3077e8094e08" providerId="ADAL" clId="{E66D76C5-2E57-4A96-B07A-F5B6BB809684}" dt="2021-07-12T09:18:00.985" v="828" actId="1076"/>
        <pc:sldMkLst>
          <pc:docMk/>
          <pc:sldMk cId="3082853934" sldId="381"/>
        </pc:sldMkLst>
        <pc:spChg chg="del">
          <ac:chgData name="김종문" userId="0c1166f5-c3b4-4042-a279-3077e8094e08" providerId="ADAL" clId="{E66D76C5-2E57-4A96-B07A-F5B6BB809684}" dt="2021-07-12T09:12:36.340" v="812" actId="700"/>
          <ac:spMkLst>
            <pc:docMk/>
            <pc:sldMk cId="3082853934" sldId="381"/>
            <ac:spMk id="2" creationId="{B28EF2BB-086C-422C-92CB-FEB38A52DFF9}"/>
          </ac:spMkLst>
        </pc:spChg>
        <pc:spChg chg="del">
          <ac:chgData name="김종문" userId="0c1166f5-c3b4-4042-a279-3077e8094e08" providerId="ADAL" clId="{E66D76C5-2E57-4A96-B07A-F5B6BB809684}" dt="2021-07-12T09:12:36.340" v="812" actId="700"/>
          <ac:spMkLst>
            <pc:docMk/>
            <pc:sldMk cId="3082853934" sldId="381"/>
            <ac:spMk id="3" creationId="{E4A990C7-2F09-4E45-B0BC-CE72A4E00A7E}"/>
          </ac:spMkLst>
        </pc:spChg>
        <pc:spChg chg="add del mod">
          <ac:chgData name="김종문" userId="0c1166f5-c3b4-4042-a279-3077e8094e08" providerId="ADAL" clId="{E66D76C5-2E57-4A96-B07A-F5B6BB809684}" dt="2021-07-12T09:17:55.680" v="824" actId="26606"/>
          <ac:spMkLst>
            <pc:docMk/>
            <pc:sldMk cId="3082853934" sldId="381"/>
            <ac:spMk id="10" creationId="{45BE02B8-84BF-4D5E-8A1F-6ABFF8AE907F}"/>
          </ac:spMkLst>
        </pc:spChg>
        <pc:spChg chg="add del mod">
          <ac:chgData name="김종문" userId="0c1166f5-c3b4-4042-a279-3077e8094e08" providerId="ADAL" clId="{E66D76C5-2E57-4A96-B07A-F5B6BB809684}" dt="2021-07-12T09:17:59.708" v="827" actId="478"/>
          <ac:spMkLst>
            <pc:docMk/>
            <pc:sldMk cId="3082853934" sldId="381"/>
            <ac:spMk id="12" creationId="{614C6F97-346B-447A-93BC-A8719A660386}"/>
          </ac:spMkLst>
        </pc:spChg>
        <pc:spChg chg="add del mod">
          <ac:chgData name="김종문" userId="0c1166f5-c3b4-4042-a279-3077e8094e08" providerId="ADAL" clId="{E66D76C5-2E57-4A96-B07A-F5B6BB809684}" dt="2021-07-12T09:17:58.247" v="826" actId="478"/>
          <ac:spMkLst>
            <pc:docMk/>
            <pc:sldMk cId="3082853934" sldId="381"/>
            <ac:spMk id="13" creationId="{13E39847-4CF0-4624-A9BC-D253139CD6CC}"/>
          </ac:spMkLst>
        </pc:spChg>
        <pc:picChg chg="add mod">
          <ac:chgData name="김종문" userId="0c1166f5-c3b4-4042-a279-3077e8094e08" providerId="ADAL" clId="{E66D76C5-2E57-4A96-B07A-F5B6BB809684}" dt="2021-07-12T09:18:00.985" v="828" actId="1076"/>
          <ac:picMkLst>
            <pc:docMk/>
            <pc:sldMk cId="3082853934" sldId="381"/>
            <ac:picMk id="5" creationId="{A06E7B29-5490-4DDF-BC17-AC018CC235FD}"/>
          </ac:picMkLst>
        </pc:picChg>
        <pc:picChg chg="add del mod">
          <ac:chgData name="김종문" userId="0c1166f5-c3b4-4042-a279-3077e8094e08" providerId="ADAL" clId="{E66D76C5-2E57-4A96-B07A-F5B6BB809684}" dt="2021-07-12T09:17:41.329" v="817" actId="478"/>
          <ac:picMkLst>
            <pc:docMk/>
            <pc:sldMk cId="3082853934" sldId="381"/>
            <ac:picMk id="6" creationId="{0BF42380-BCC4-425B-8236-7E6A6C34E9A4}"/>
          </ac:picMkLst>
        </pc:picChg>
      </pc:sldChg>
      <pc:sldChg chg="delSp modSp add mod modClrScheme chgLayout">
        <pc:chgData name="김종문" userId="0c1166f5-c3b4-4042-a279-3077e8094e08" providerId="ADAL" clId="{E66D76C5-2E57-4A96-B07A-F5B6BB809684}" dt="2021-07-12T09:19:39.500" v="832" actId="196"/>
        <pc:sldMkLst>
          <pc:docMk/>
          <pc:sldMk cId="2673274905" sldId="382"/>
        </pc:sldMkLst>
        <pc:picChg chg="del">
          <ac:chgData name="김종문" userId="0c1166f5-c3b4-4042-a279-3077e8094e08" providerId="ADAL" clId="{E66D76C5-2E57-4A96-B07A-F5B6BB809684}" dt="2021-07-12T09:17:44.360" v="819" actId="478"/>
          <ac:picMkLst>
            <pc:docMk/>
            <pc:sldMk cId="2673274905" sldId="382"/>
            <ac:picMk id="5" creationId="{A06E7B29-5490-4DDF-BC17-AC018CC235FD}"/>
          </ac:picMkLst>
        </pc:picChg>
        <pc:picChg chg="mod">
          <ac:chgData name="김종문" userId="0c1166f5-c3b4-4042-a279-3077e8094e08" providerId="ADAL" clId="{E66D76C5-2E57-4A96-B07A-F5B6BB809684}" dt="2021-07-12T09:19:39.500" v="832" actId="196"/>
          <ac:picMkLst>
            <pc:docMk/>
            <pc:sldMk cId="2673274905" sldId="382"/>
            <ac:picMk id="6" creationId="{0BF42380-BCC4-425B-8236-7E6A6C34E9A4}"/>
          </ac:picMkLst>
        </pc:picChg>
      </pc:sldChg>
      <pc:sldChg chg="add del ord">
        <pc:chgData name="김종문" userId="0c1166f5-c3b4-4042-a279-3077e8094e08" providerId="ADAL" clId="{E66D76C5-2E57-4A96-B07A-F5B6BB809684}" dt="2021-07-13T10:37:45.034" v="858"/>
        <pc:sldMkLst>
          <pc:docMk/>
          <pc:sldMk cId="2207734180" sldId="385"/>
        </pc:sldMkLst>
      </pc:sldChg>
      <pc:sldChg chg="addSp delSp modSp new del mod modClrScheme chgLayout">
        <pc:chgData name="김종문" userId="0c1166f5-c3b4-4042-a279-3077e8094e08" providerId="ADAL" clId="{E66D76C5-2E57-4A96-B07A-F5B6BB809684}" dt="2021-07-13T10:41:02.753" v="859" actId="47"/>
        <pc:sldMkLst>
          <pc:docMk/>
          <pc:sldMk cId="791054948" sldId="387"/>
        </pc:sldMkLst>
        <pc:spChg chg="del">
          <ac:chgData name="김종문" userId="0c1166f5-c3b4-4042-a279-3077e8094e08" providerId="ADAL" clId="{E66D76C5-2E57-4A96-B07A-F5B6BB809684}" dt="2021-07-13T10:34:54.189" v="840" actId="700"/>
          <ac:spMkLst>
            <pc:docMk/>
            <pc:sldMk cId="791054948" sldId="387"/>
            <ac:spMk id="2" creationId="{689867F2-6775-4BF9-8848-048E82D39433}"/>
          </ac:spMkLst>
        </pc:spChg>
        <pc:spChg chg="add del">
          <ac:chgData name="김종문" userId="0c1166f5-c3b4-4042-a279-3077e8094e08" providerId="ADAL" clId="{E66D76C5-2E57-4A96-B07A-F5B6BB809684}" dt="2021-07-13T10:34:54.189" v="840" actId="700"/>
          <ac:spMkLst>
            <pc:docMk/>
            <pc:sldMk cId="791054948" sldId="387"/>
            <ac:spMk id="3" creationId="{F9B3508B-E44F-4FE2-B6E6-698D43E9D7EB}"/>
          </ac:spMkLst>
        </pc:spChg>
        <pc:picChg chg="add del mod">
          <ac:chgData name="김종문" userId="0c1166f5-c3b4-4042-a279-3077e8094e08" providerId="ADAL" clId="{E66D76C5-2E57-4A96-B07A-F5B6BB809684}" dt="2021-07-13T10:34:51.717" v="839"/>
          <ac:picMkLst>
            <pc:docMk/>
            <pc:sldMk cId="791054948" sldId="387"/>
            <ac:picMk id="5" creationId="{E2C56865-1B27-4858-A49E-EF0F7F44C07F}"/>
          </ac:picMkLst>
        </pc:picChg>
        <pc:picChg chg="add mod">
          <ac:chgData name="김종문" userId="0c1166f5-c3b4-4042-a279-3077e8094e08" providerId="ADAL" clId="{E66D76C5-2E57-4A96-B07A-F5B6BB809684}" dt="2021-07-13T10:34:55.016" v="842" actId="27614"/>
          <ac:picMkLst>
            <pc:docMk/>
            <pc:sldMk cId="791054948" sldId="387"/>
            <ac:picMk id="7" creationId="{C07D04BF-31CE-44D1-AA47-389AB9CABC16}"/>
          </ac:picMkLst>
        </pc:picChg>
      </pc:sldChg>
    </pc:docChg>
  </pc:docChgLst>
  <pc:docChgLst>
    <pc:chgData name="김종문" userId="0c1166f5-c3b4-4042-a279-3077e8094e08" providerId="ADAL" clId="{909AD05C-C383-4314-A0B4-7CCEB44E707F}"/>
    <pc:docChg chg="undo custSel addSld modSld sldOrd">
      <pc:chgData name="김종문" userId="0c1166f5-c3b4-4042-a279-3077e8094e08" providerId="ADAL" clId="{909AD05C-C383-4314-A0B4-7CCEB44E707F}" dt="2021-07-07T08:32:31.673" v="317" actId="1076"/>
      <pc:docMkLst>
        <pc:docMk/>
      </pc:docMkLst>
      <pc:sldChg chg="modSp mod">
        <pc:chgData name="김종문" userId="0c1166f5-c3b4-4042-a279-3077e8094e08" providerId="ADAL" clId="{909AD05C-C383-4314-A0B4-7CCEB44E707F}" dt="2021-07-07T01:49:20.672" v="84" actId="14100"/>
        <pc:sldMkLst>
          <pc:docMk/>
          <pc:sldMk cId="0" sldId="277"/>
        </pc:sldMkLst>
        <pc:spChg chg="mod">
          <ac:chgData name="김종문" userId="0c1166f5-c3b4-4042-a279-3077e8094e08" providerId="ADAL" clId="{909AD05C-C383-4314-A0B4-7CCEB44E707F}" dt="2021-07-07T01:49:05.957" v="82" actId="1076"/>
          <ac:spMkLst>
            <pc:docMk/>
            <pc:sldMk cId="0" sldId="277"/>
            <ac:spMk id="3" creationId="{ED9F0A60-D269-4BED-AA5C-844743A30084}"/>
          </ac:spMkLst>
        </pc:spChg>
        <pc:spChg chg="mod">
          <ac:chgData name="김종문" userId="0c1166f5-c3b4-4042-a279-3077e8094e08" providerId="ADAL" clId="{909AD05C-C383-4314-A0B4-7CCEB44E707F}" dt="2021-07-07T01:49:20.672" v="84" actId="14100"/>
          <ac:spMkLst>
            <pc:docMk/>
            <pc:sldMk cId="0" sldId="277"/>
            <ac:spMk id="4" creationId="{00000000-0000-0000-0000-000000000000}"/>
          </ac:spMkLst>
        </pc:spChg>
      </pc:sldChg>
      <pc:sldChg chg="addSp delSp modSp new mod modClrScheme chgLayout">
        <pc:chgData name="김종문" userId="0c1166f5-c3b4-4042-a279-3077e8094e08" providerId="ADAL" clId="{909AD05C-C383-4314-A0B4-7CCEB44E707F}" dt="2021-07-07T06:17:13.868" v="127" actId="1035"/>
        <pc:sldMkLst>
          <pc:docMk/>
          <pc:sldMk cId="4223768403" sldId="336"/>
        </pc:sldMkLst>
        <pc:spChg chg="del">
          <ac:chgData name="김종문" userId="0c1166f5-c3b4-4042-a279-3077e8094e08" providerId="ADAL" clId="{909AD05C-C383-4314-A0B4-7CCEB44E707F}" dt="2021-07-07T06:16:24.835" v="87" actId="700"/>
          <ac:spMkLst>
            <pc:docMk/>
            <pc:sldMk cId="4223768403" sldId="336"/>
            <ac:spMk id="2" creationId="{8C2556CD-AD37-40DD-A3D3-3809E927E27E}"/>
          </ac:spMkLst>
        </pc:spChg>
        <pc:spChg chg="del">
          <ac:chgData name="김종문" userId="0c1166f5-c3b4-4042-a279-3077e8094e08" providerId="ADAL" clId="{909AD05C-C383-4314-A0B4-7CCEB44E707F}" dt="2021-07-07T06:16:24.835" v="87" actId="700"/>
          <ac:spMkLst>
            <pc:docMk/>
            <pc:sldMk cId="4223768403" sldId="336"/>
            <ac:spMk id="3" creationId="{585F5D87-0DA3-49C8-AF29-0747C9547A9A}"/>
          </ac:spMkLst>
        </pc:spChg>
        <pc:spChg chg="add mod">
          <ac:chgData name="김종문" userId="0c1166f5-c3b4-4042-a279-3077e8094e08" providerId="ADAL" clId="{909AD05C-C383-4314-A0B4-7CCEB44E707F}" dt="2021-07-07T06:16:48.591" v="94" actId="164"/>
          <ac:spMkLst>
            <pc:docMk/>
            <pc:sldMk cId="4223768403" sldId="336"/>
            <ac:spMk id="6" creationId="{177D9191-C387-44E6-A75E-846BE9870AE5}"/>
          </ac:spMkLst>
        </pc:spChg>
        <pc:spChg chg="add mod">
          <ac:chgData name="김종문" userId="0c1166f5-c3b4-4042-a279-3077e8094e08" providerId="ADAL" clId="{909AD05C-C383-4314-A0B4-7CCEB44E707F}" dt="2021-07-07T06:16:48.591" v="94" actId="164"/>
          <ac:spMkLst>
            <pc:docMk/>
            <pc:sldMk cId="4223768403" sldId="336"/>
            <ac:spMk id="7" creationId="{F303A2D2-9BBF-4CEA-8840-B77E112591FA}"/>
          </ac:spMkLst>
        </pc:spChg>
        <pc:spChg chg="add mod ord">
          <ac:chgData name="김종문" userId="0c1166f5-c3b4-4042-a279-3077e8094e08" providerId="ADAL" clId="{909AD05C-C383-4314-A0B4-7CCEB44E707F}" dt="2021-07-07T06:17:10.224" v="123"/>
          <ac:spMkLst>
            <pc:docMk/>
            <pc:sldMk cId="4223768403" sldId="336"/>
            <ac:spMk id="9" creationId="{7237972B-C7A1-4E4B-B747-806DE5AF2A65}"/>
          </ac:spMkLst>
        </pc:spChg>
        <pc:spChg chg="add del mod ord">
          <ac:chgData name="김종문" userId="0c1166f5-c3b4-4042-a279-3077e8094e08" providerId="ADAL" clId="{909AD05C-C383-4314-A0B4-7CCEB44E707F}" dt="2021-07-07T06:17:01.334" v="96" actId="478"/>
          <ac:spMkLst>
            <pc:docMk/>
            <pc:sldMk cId="4223768403" sldId="336"/>
            <ac:spMk id="10" creationId="{D7E18081-F84A-476D-A405-30ABAA721FD8}"/>
          </ac:spMkLst>
        </pc:spChg>
        <pc:grpChg chg="add mod">
          <ac:chgData name="김종문" userId="0c1166f5-c3b4-4042-a279-3077e8094e08" providerId="ADAL" clId="{909AD05C-C383-4314-A0B4-7CCEB44E707F}" dt="2021-07-07T06:17:13.868" v="127" actId="1035"/>
          <ac:grpSpMkLst>
            <pc:docMk/>
            <pc:sldMk cId="4223768403" sldId="336"/>
            <ac:grpSpMk id="8" creationId="{A5A7BE34-AA38-4039-B085-1ED58E68451F}"/>
          </ac:grpSpMkLst>
        </pc:grpChg>
        <pc:picChg chg="add mod">
          <ac:chgData name="김종문" userId="0c1166f5-c3b4-4042-a279-3077e8094e08" providerId="ADAL" clId="{909AD05C-C383-4314-A0B4-7CCEB44E707F}" dt="2021-07-07T06:16:48.591" v="94" actId="164"/>
          <ac:picMkLst>
            <pc:docMk/>
            <pc:sldMk cId="4223768403" sldId="336"/>
            <ac:picMk id="5" creationId="{72BAFA6E-2399-41DE-8292-7602AF9F537A}"/>
          </ac:picMkLst>
        </pc:picChg>
      </pc:sldChg>
      <pc:sldChg chg="addSp delSp modSp new mod modClrScheme chgLayout">
        <pc:chgData name="김종문" userId="0c1166f5-c3b4-4042-a279-3077e8094e08" providerId="ADAL" clId="{909AD05C-C383-4314-A0B4-7CCEB44E707F}" dt="2021-07-07T06:19:03.986" v="141" actId="1076"/>
        <pc:sldMkLst>
          <pc:docMk/>
          <pc:sldMk cId="448516013" sldId="337"/>
        </pc:sldMkLst>
        <pc:spChg chg="del">
          <ac:chgData name="김종문" userId="0c1166f5-c3b4-4042-a279-3077e8094e08" providerId="ADAL" clId="{909AD05C-C383-4314-A0B4-7CCEB44E707F}" dt="2021-07-07T06:18:04.605" v="128" actId="700"/>
          <ac:spMkLst>
            <pc:docMk/>
            <pc:sldMk cId="448516013" sldId="337"/>
            <ac:spMk id="2" creationId="{D77E2D16-3A3D-4BB7-91C0-19ECAA5BF8F7}"/>
          </ac:spMkLst>
        </pc:spChg>
        <pc:spChg chg="del">
          <ac:chgData name="김종문" userId="0c1166f5-c3b4-4042-a279-3077e8094e08" providerId="ADAL" clId="{909AD05C-C383-4314-A0B4-7CCEB44E707F}" dt="2021-07-07T06:18:04.605" v="128" actId="700"/>
          <ac:spMkLst>
            <pc:docMk/>
            <pc:sldMk cId="448516013" sldId="337"/>
            <ac:spMk id="3" creationId="{51523DC4-E4F4-4440-AE4F-8B949CA3A26D}"/>
          </ac:spMkLst>
        </pc:spChg>
        <pc:picChg chg="add mod">
          <ac:chgData name="김종문" userId="0c1166f5-c3b4-4042-a279-3077e8094e08" providerId="ADAL" clId="{909AD05C-C383-4314-A0B4-7CCEB44E707F}" dt="2021-07-07T06:18:54.503" v="137" actId="1076"/>
          <ac:picMkLst>
            <pc:docMk/>
            <pc:sldMk cId="448516013" sldId="337"/>
            <ac:picMk id="5" creationId="{FBD57396-99C2-4D32-B429-4737FF54CABF}"/>
          </ac:picMkLst>
        </pc:picChg>
        <pc:picChg chg="add mod">
          <ac:chgData name="김종문" userId="0c1166f5-c3b4-4042-a279-3077e8094e08" providerId="ADAL" clId="{909AD05C-C383-4314-A0B4-7CCEB44E707F}" dt="2021-07-07T06:19:01.199" v="140" actId="1076"/>
          <ac:picMkLst>
            <pc:docMk/>
            <pc:sldMk cId="448516013" sldId="337"/>
            <ac:picMk id="7" creationId="{B5831012-1A46-4671-91CD-8B83D6AD958B}"/>
          </ac:picMkLst>
        </pc:picChg>
        <pc:picChg chg="add mod">
          <ac:chgData name="김종문" userId="0c1166f5-c3b4-4042-a279-3077e8094e08" providerId="ADAL" clId="{909AD05C-C383-4314-A0B4-7CCEB44E707F}" dt="2021-07-07T06:19:03.986" v="141" actId="1076"/>
          <ac:picMkLst>
            <pc:docMk/>
            <pc:sldMk cId="448516013" sldId="337"/>
            <ac:picMk id="9" creationId="{BF87CB0D-D5DE-4D0E-9D4B-36A2BE1ED287}"/>
          </ac:picMkLst>
        </pc:picChg>
      </pc:sldChg>
      <pc:sldChg chg="addSp modSp new mod modNotesTx">
        <pc:chgData name="김종문" userId="0c1166f5-c3b4-4042-a279-3077e8094e08" providerId="ADAL" clId="{909AD05C-C383-4314-A0B4-7CCEB44E707F}" dt="2021-07-07T07:41:53.544" v="199" actId="255"/>
        <pc:sldMkLst>
          <pc:docMk/>
          <pc:sldMk cId="1316632487" sldId="338"/>
        </pc:sldMkLst>
        <pc:spChg chg="add mod">
          <ac:chgData name="김종문" userId="0c1166f5-c3b4-4042-a279-3077e8094e08" providerId="ADAL" clId="{909AD05C-C383-4314-A0B4-7CCEB44E707F}" dt="2021-07-07T07:41:53.544" v="199" actId="255"/>
          <ac:spMkLst>
            <pc:docMk/>
            <pc:sldMk cId="1316632487" sldId="338"/>
            <ac:spMk id="3" creationId="{F5F0EE2B-2D11-40C6-BC4F-AFE00FB4AB15}"/>
          </ac:spMkLst>
        </pc:spChg>
        <pc:picChg chg="add mod">
          <ac:chgData name="김종문" userId="0c1166f5-c3b4-4042-a279-3077e8094e08" providerId="ADAL" clId="{909AD05C-C383-4314-A0B4-7CCEB44E707F}" dt="2021-07-07T06:28:19.829" v="160" actId="1076"/>
          <ac:picMkLst>
            <pc:docMk/>
            <pc:sldMk cId="1316632487" sldId="338"/>
            <ac:picMk id="5" creationId="{73F3A08E-CCD3-4B04-BADB-324E277E6BF5}"/>
          </ac:picMkLst>
        </pc:picChg>
        <pc:picChg chg="add mod">
          <ac:chgData name="김종문" userId="0c1166f5-c3b4-4042-a279-3077e8094e08" providerId="ADAL" clId="{909AD05C-C383-4314-A0B4-7CCEB44E707F}" dt="2021-07-07T06:28:22.844" v="161" actId="1076"/>
          <ac:picMkLst>
            <pc:docMk/>
            <pc:sldMk cId="1316632487" sldId="338"/>
            <ac:picMk id="7" creationId="{479884DF-998F-4044-ABF9-800256CE9A1C}"/>
          </ac:picMkLst>
        </pc:picChg>
      </pc:sldChg>
      <pc:sldChg chg="addSp modSp new mod">
        <pc:chgData name="김종문" userId="0c1166f5-c3b4-4042-a279-3077e8094e08" providerId="ADAL" clId="{909AD05C-C383-4314-A0B4-7CCEB44E707F}" dt="2021-07-07T07:41:58.537" v="200" actId="255"/>
        <pc:sldMkLst>
          <pc:docMk/>
          <pc:sldMk cId="1319430593" sldId="339"/>
        </pc:sldMkLst>
        <pc:spChg chg="add mod">
          <ac:chgData name="김종문" userId="0c1166f5-c3b4-4042-a279-3077e8094e08" providerId="ADAL" clId="{909AD05C-C383-4314-A0B4-7CCEB44E707F}" dt="2021-07-07T07:41:58.537" v="200" actId="255"/>
          <ac:spMkLst>
            <pc:docMk/>
            <pc:sldMk cId="1319430593" sldId="339"/>
            <ac:spMk id="5" creationId="{DA50EAAF-F25D-41D8-BA6D-0F823E7D695D}"/>
          </ac:spMkLst>
        </pc:spChg>
        <pc:picChg chg="add mod">
          <ac:chgData name="김종문" userId="0c1166f5-c3b4-4042-a279-3077e8094e08" providerId="ADAL" clId="{909AD05C-C383-4314-A0B4-7CCEB44E707F}" dt="2021-07-07T06:32:22.184" v="173" actId="1076"/>
          <ac:picMkLst>
            <pc:docMk/>
            <pc:sldMk cId="1319430593" sldId="339"/>
            <ac:picMk id="3" creationId="{60FBD724-F8C9-4D87-8F98-C5C4E2D849C0}"/>
          </ac:picMkLst>
        </pc:picChg>
        <pc:picChg chg="add mod">
          <ac:chgData name="김종문" userId="0c1166f5-c3b4-4042-a279-3077e8094e08" providerId="ADAL" clId="{909AD05C-C383-4314-A0B4-7CCEB44E707F}" dt="2021-07-07T06:32:50.391" v="175" actId="1076"/>
          <ac:picMkLst>
            <pc:docMk/>
            <pc:sldMk cId="1319430593" sldId="339"/>
            <ac:picMk id="7" creationId="{71AF7B00-3694-4A83-A132-7CEE5A9B584D}"/>
          </ac:picMkLst>
        </pc:picChg>
      </pc:sldChg>
      <pc:sldChg chg="addSp new mod">
        <pc:chgData name="김종문" userId="0c1166f5-c3b4-4042-a279-3077e8094e08" providerId="ADAL" clId="{909AD05C-C383-4314-A0B4-7CCEB44E707F}" dt="2021-07-07T07:46:39.325" v="226" actId="22"/>
        <pc:sldMkLst>
          <pc:docMk/>
          <pc:sldMk cId="3016304347" sldId="340"/>
        </pc:sldMkLst>
        <pc:picChg chg="add">
          <ac:chgData name="김종문" userId="0c1166f5-c3b4-4042-a279-3077e8094e08" providerId="ADAL" clId="{909AD05C-C383-4314-A0B4-7CCEB44E707F}" dt="2021-07-07T07:46:39.325" v="226" actId="22"/>
          <ac:picMkLst>
            <pc:docMk/>
            <pc:sldMk cId="3016304347" sldId="340"/>
            <ac:picMk id="3" creationId="{D8893C42-92DE-41A7-BECC-DD9120B6B969}"/>
          </ac:picMkLst>
        </pc:picChg>
      </pc:sldChg>
      <pc:sldChg chg="addSp modSp new mod modNotesTx">
        <pc:chgData name="김종문" userId="0c1166f5-c3b4-4042-a279-3077e8094e08" providerId="ADAL" clId="{909AD05C-C383-4314-A0B4-7CCEB44E707F}" dt="2021-07-07T08:09:18.394" v="280" actId="732"/>
        <pc:sldMkLst>
          <pc:docMk/>
          <pc:sldMk cId="2184438004" sldId="341"/>
        </pc:sldMkLst>
        <pc:spChg chg="add mod">
          <ac:chgData name="김종문" userId="0c1166f5-c3b4-4042-a279-3077e8094e08" providerId="ADAL" clId="{909AD05C-C383-4314-A0B4-7CCEB44E707F}" dt="2021-07-07T07:55:09.721" v="250" actId="1076"/>
          <ac:spMkLst>
            <pc:docMk/>
            <pc:sldMk cId="2184438004" sldId="341"/>
            <ac:spMk id="3" creationId="{679E3643-58D8-49AF-9313-517E49AC866E}"/>
          </ac:spMkLst>
        </pc:spChg>
        <pc:picChg chg="add mod">
          <ac:chgData name="김종문" userId="0c1166f5-c3b4-4042-a279-3077e8094e08" providerId="ADAL" clId="{909AD05C-C383-4314-A0B4-7CCEB44E707F}" dt="2021-07-07T08:04:27.605" v="260" actId="1076"/>
          <ac:picMkLst>
            <pc:docMk/>
            <pc:sldMk cId="2184438004" sldId="341"/>
            <ac:picMk id="5" creationId="{EDB4762D-EB5A-4831-AC6B-9FC93487E60F}"/>
          </ac:picMkLst>
        </pc:picChg>
        <pc:picChg chg="add mod">
          <ac:chgData name="김종문" userId="0c1166f5-c3b4-4042-a279-3077e8094e08" providerId="ADAL" clId="{909AD05C-C383-4314-A0B4-7CCEB44E707F}" dt="2021-07-07T08:05:57.057" v="266" actId="14100"/>
          <ac:picMkLst>
            <pc:docMk/>
            <pc:sldMk cId="2184438004" sldId="341"/>
            <ac:picMk id="7" creationId="{EAEEF9A1-2654-4256-B559-58856A61D275}"/>
          </ac:picMkLst>
        </pc:picChg>
        <pc:picChg chg="add mod modCrop">
          <ac:chgData name="김종문" userId="0c1166f5-c3b4-4042-a279-3077e8094e08" providerId="ADAL" clId="{909AD05C-C383-4314-A0B4-7CCEB44E707F}" dt="2021-07-07T08:09:18.394" v="280" actId="732"/>
          <ac:picMkLst>
            <pc:docMk/>
            <pc:sldMk cId="2184438004" sldId="341"/>
            <ac:picMk id="9" creationId="{1516593A-B471-4341-92B3-E794B45641E8}"/>
          </ac:picMkLst>
        </pc:picChg>
        <pc:picChg chg="add mod">
          <ac:chgData name="김종문" userId="0c1166f5-c3b4-4042-a279-3077e8094e08" providerId="ADAL" clId="{909AD05C-C383-4314-A0B4-7CCEB44E707F}" dt="2021-07-07T08:07:18.258" v="276" actId="14100"/>
          <ac:picMkLst>
            <pc:docMk/>
            <pc:sldMk cId="2184438004" sldId="341"/>
            <ac:picMk id="11" creationId="{3ADD1AF4-D1B2-4EA1-85C9-3B09E5399428}"/>
          </ac:picMkLst>
        </pc:picChg>
        <pc:picChg chg="add mod">
          <ac:chgData name="김종문" userId="0c1166f5-c3b4-4042-a279-3077e8094e08" providerId="ADAL" clId="{909AD05C-C383-4314-A0B4-7CCEB44E707F}" dt="2021-07-07T08:08:15.810" v="279" actId="1076"/>
          <ac:picMkLst>
            <pc:docMk/>
            <pc:sldMk cId="2184438004" sldId="341"/>
            <ac:picMk id="13" creationId="{2E066E52-BB56-4896-88C4-A41DD80A451E}"/>
          </ac:picMkLst>
        </pc:picChg>
      </pc:sldChg>
      <pc:sldChg chg="addSp modSp new mod modNotesTx">
        <pc:chgData name="김종문" userId="0c1166f5-c3b4-4042-a279-3077e8094e08" providerId="ADAL" clId="{909AD05C-C383-4314-A0B4-7CCEB44E707F}" dt="2021-07-07T08:16:00.464" v="308"/>
        <pc:sldMkLst>
          <pc:docMk/>
          <pc:sldMk cId="2822813219" sldId="342"/>
        </pc:sldMkLst>
        <pc:spChg chg="add mod">
          <ac:chgData name="김종문" userId="0c1166f5-c3b4-4042-a279-3077e8094e08" providerId="ADAL" clId="{909AD05C-C383-4314-A0B4-7CCEB44E707F}" dt="2021-07-07T08:12:50.392" v="286" actId="1076"/>
          <ac:spMkLst>
            <pc:docMk/>
            <pc:sldMk cId="2822813219" sldId="342"/>
            <ac:spMk id="3" creationId="{C8F2845F-AB59-4891-AAD4-1FE5C0E5D9B7}"/>
          </ac:spMkLst>
        </pc:spChg>
        <pc:spChg chg="add mod">
          <ac:chgData name="김종문" userId="0c1166f5-c3b4-4042-a279-3077e8094e08" providerId="ADAL" clId="{909AD05C-C383-4314-A0B4-7CCEB44E707F}" dt="2021-07-07T08:15:45.216" v="300" actId="164"/>
          <ac:spMkLst>
            <pc:docMk/>
            <pc:sldMk cId="2822813219" sldId="342"/>
            <ac:spMk id="6" creationId="{07D235E7-FD7C-44F4-851D-F97A80319E0A}"/>
          </ac:spMkLst>
        </pc:spChg>
        <pc:grpChg chg="add mod">
          <ac:chgData name="김종문" userId="0c1166f5-c3b4-4042-a279-3077e8094e08" providerId="ADAL" clId="{909AD05C-C383-4314-A0B4-7CCEB44E707F}" dt="2021-07-07T08:15:45.216" v="300" actId="164"/>
          <ac:grpSpMkLst>
            <pc:docMk/>
            <pc:sldMk cId="2822813219" sldId="342"/>
            <ac:grpSpMk id="7" creationId="{BA04E298-9B98-4C08-9365-2FE5FEEEA5F2}"/>
          </ac:grpSpMkLst>
        </pc:grpChg>
        <pc:picChg chg="add mod">
          <ac:chgData name="김종문" userId="0c1166f5-c3b4-4042-a279-3077e8094e08" providerId="ADAL" clId="{909AD05C-C383-4314-A0B4-7CCEB44E707F}" dt="2021-07-07T08:15:45.216" v="300" actId="164"/>
          <ac:picMkLst>
            <pc:docMk/>
            <pc:sldMk cId="2822813219" sldId="342"/>
            <ac:picMk id="5" creationId="{78103BF2-75C2-4E20-B307-7CC1961F375A}"/>
          </ac:picMkLst>
        </pc:picChg>
      </pc:sldChg>
      <pc:sldChg chg="addSp modSp new mod">
        <pc:chgData name="김종문" userId="0c1166f5-c3b4-4042-a279-3077e8094e08" providerId="ADAL" clId="{909AD05C-C383-4314-A0B4-7CCEB44E707F}" dt="2021-07-07T08:32:31.673" v="317" actId="1076"/>
        <pc:sldMkLst>
          <pc:docMk/>
          <pc:sldMk cId="1212778022" sldId="343"/>
        </pc:sldMkLst>
        <pc:spChg chg="add mod">
          <ac:chgData name="김종문" userId="0c1166f5-c3b4-4042-a279-3077e8094e08" providerId="ADAL" clId="{909AD05C-C383-4314-A0B4-7CCEB44E707F}" dt="2021-07-07T08:32:31.673" v="317" actId="1076"/>
          <ac:spMkLst>
            <pc:docMk/>
            <pc:sldMk cId="1212778022" sldId="343"/>
            <ac:spMk id="5" creationId="{C164D464-71CC-4063-AAAF-A19235FBEACE}"/>
          </ac:spMkLst>
        </pc:spChg>
        <pc:picChg chg="add">
          <ac:chgData name="김종문" userId="0c1166f5-c3b4-4042-a279-3077e8094e08" providerId="ADAL" clId="{909AD05C-C383-4314-A0B4-7CCEB44E707F}" dt="2021-07-07T08:31:53.906" v="309" actId="22"/>
          <ac:picMkLst>
            <pc:docMk/>
            <pc:sldMk cId="1212778022" sldId="343"/>
            <ac:picMk id="3" creationId="{336E5211-C543-4A8D-A354-E70ECFF66516}"/>
          </ac:picMkLst>
        </pc:picChg>
      </pc:sldChg>
      <pc:sldChg chg="addSp modSp new mod ord modAnim modNotesTx">
        <pc:chgData name="김종문" userId="0c1166f5-c3b4-4042-a279-3077e8094e08" providerId="ADAL" clId="{909AD05C-C383-4314-A0B4-7CCEB44E707F}" dt="2021-07-07T07:45:15.861" v="225"/>
        <pc:sldMkLst>
          <pc:docMk/>
          <pc:sldMk cId="2252801869" sldId="344"/>
        </pc:sldMkLst>
        <pc:spChg chg="add mod">
          <ac:chgData name="김종문" userId="0c1166f5-c3b4-4042-a279-3077e8094e08" providerId="ADAL" clId="{909AD05C-C383-4314-A0B4-7CCEB44E707F}" dt="2021-07-07T07:40:28.578" v="189" actId="164"/>
          <ac:spMkLst>
            <pc:docMk/>
            <pc:sldMk cId="2252801869" sldId="344"/>
            <ac:spMk id="4" creationId="{9287B312-E95D-4C52-BED3-8C82F7D3BAE1}"/>
          </ac:spMkLst>
        </pc:spChg>
        <pc:spChg chg="add mod">
          <ac:chgData name="김종문" userId="0c1166f5-c3b4-4042-a279-3077e8094e08" providerId="ADAL" clId="{909AD05C-C383-4314-A0B4-7CCEB44E707F}" dt="2021-07-07T07:41:47.873" v="198" actId="1076"/>
          <ac:spMkLst>
            <pc:docMk/>
            <pc:sldMk cId="2252801869" sldId="344"/>
            <ac:spMk id="7" creationId="{C9163977-265F-41F1-90C1-8B75DFA35D03}"/>
          </ac:spMkLst>
        </pc:spChg>
        <pc:spChg chg="add mod">
          <ac:chgData name="김종문" userId="0c1166f5-c3b4-4042-a279-3077e8094e08" providerId="ADAL" clId="{909AD05C-C383-4314-A0B4-7CCEB44E707F}" dt="2021-07-07T07:44:50.474" v="220" actId="208"/>
          <ac:spMkLst>
            <pc:docMk/>
            <pc:sldMk cId="2252801869" sldId="344"/>
            <ac:spMk id="10" creationId="{94D627B3-1B53-471E-9046-061F86EA1FCB}"/>
          </ac:spMkLst>
        </pc:spChg>
        <pc:spChg chg="add mod">
          <ac:chgData name="김종문" userId="0c1166f5-c3b4-4042-a279-3077e8094e08" providerId="ADAL" clId="{909AD05C-C383-4314-A0B4-7CCEB44E707F}" dt="2021-07-07T07:45:13.986" v="224" actId="164"/>
          <ac:spMkLst>
            <pc:docMk/>
            <pc:sldMk cId="2252801869" sldId="344"/>
            <ac:spMk id="12" creationId="{6A3CEEE5-1EFD-4C31-9F43-7013BCC1DA84}"/>
          </ac:spMkLst>
        </pc:spChg>
        <pc:grpChg chg="add mod">
          <ac:chgData name="김종문" userId="0c1166f5-c3b4-4042-a279-3077e8094e08" providerId="ADAL" clId="{909AD05C-C383-4314-A0B4-7CCEB44E707F}" dt="2021-07-07T07:40:28.578" v="189" actId="164"/>
          <ac:grpSpMkLst>
            <pc:docMk/>
            <pc:sldMk cId="2252801869" sldId="344"/>
            <ac:grpSpMk id="5" creationId="{D0C548F0-799B-4D5B-BBAF-287BDE1C7237}"/>
          </ac:grpSpMkLst>
        </pc:grpChg>
        <pc:grpChg chg="add mod">
          <ac:chgData name="김종문" userId="0c1166f5-c3b4-4042-a279-3077e8094e08" providerId="ADAL" clId="{909AD05C-C383-4314-A0B4-7CCEB44E707F}" dt="2021-07-07T07:45:13.986" v="224" actId="164"/>
          <ac:grpSpMkLst>
            <pc:docMk/>
            <pc:sldMk cId="2252801869" sldId="344"/>
            <ac:grpSpMk id="11" creationId="{2E1A3353-AB8D-4C89-9553-20A036B45CA7}"/>
          </ac:grpSpMkLst>
        </pc:grpChg>
        <pc:grpChg chg="add mod">
          <ac:chgData name="김종문" userId="0c1166f5-c3b4-4042-a279-3077e8094e08" providerId="ADAL" clId="{909AD05C-C383-4314-A0B4-7CCEB44E707F}" dt="2021-07-07T07:45:13.986" v="224" actId="164"/>
          <ac:grpSpMkLst>
            <pc:docMk/>
            <pc:sldMk cId="2252801869" sldId="344"/>
            <ac:grpSpMk id="13" creationId="{E8232077-1D5A-484D-951F-C8BA52BAFCFA}"/>
          </ac:grpSpMkLst>
        </pc:grpChg>
        <pc:picChg chg="add mod">
          <ac:chgData name="김종문" userId="0c1166f5-c3b4-4042-a279-3077e8094e08" providerId="ADAL" clId="{909AD05C-C383-4314-A0B4-7CCEB44E707F}" dt="2021-07-07T07:40:28.578" v="189" actId="164"/>
          <ac:picMkLst>
            <pc:docMk/>
            <pc:sldMk cId="2252801869" sldId="344"/>
            <ac:picMk id="3" creationId="{870F22EF-8DD2-4629-BD01-A9384D5D00AF}"/>
          </ac:picMkLst>
        </pc:picChg>
        <pc:picChg chg="add mod">
          <ac:chgData name="김종문" userId="0c1166f5-c3b4-4042-a279-3077e8094e08" providerId="ADAL" clId="{909AD05C-C383-4314-A0B4-7CCEB44E707F}" dt="2021-07-07T07:44:38.470" v="218" actId="1582"/>
          <ac:picMkLst>
            <pc:docMk/>
            <pc:sldMk cId="2252801869" sldId="344"/>
            <ac:picMk id="9" creationId="{2D34CB1C-1B96-483E-881C-4080DCF27D69}"/>
          </ac:picMkLst>
        </pc:picChg>
      </pc:sldChg>
      <pc:sldChg chg="new">
        <pc:chgData name="김종문" userId="0c1166f5-c3b4-4042-a279-3077e8094e08" providerId="ADAL" clId="{909AD05C-C383-4314-A0B4-7CCEB44E707F}" dt="2021-07-07T08:15:49.037" v="301" actId="680"/>
        <pc:sldMkLst>
          <pc:docMk/>
          <pc:sldMk cId="3154309314" sldId="345"/>
        </pc:sldMkLst>
      </pc:sldChg>
      <pc:sldChg chg="new">
        <pc:chgData name="김종문" userId="0c1166f5-c3b4-4042-a279-3077e8094e08" providerId="ADAL" clId="{909AD05C-C383-4314-A0B4-7CCEB44E707F}" dt="2021-07-07T08:15:49.179" v="302" actId="680"/>
        <pc:sldMkLst>
          <pc:docMk/>
          <pc:sldMk cId="3339243909" sldId="346"/>
        </pc:sldMkLst>
      </pc:sldChg>
      <pc:sldChg chg="new">
        <pc:chgData name="김종문" userId="0c1166f5-c3b4-4042-a279-3077e8094e08" providerId="ADAL" clId="{909AD05C-C383-4314-A0B4-7CCEB44E707F}" dt="2021-07-07T08:15:49.328" v="303" actId="680"/>
        <pc:sldMkLst>
          <pc:docMk/>
          <pc:sldMk cId="2865234778" sldId="347"/>
        </pc:sldMkLst>
      </pc:sldChg>
      <pc:sldChg chg="new">
        <pc:chgData name="김종문" userId="0c1166f5-c3b4-4042-a279-3077e8094e08" providerId="ADAL" clId="{909AD05C-C383-4314-A0B4-7CCEB44E707F}" dt="2021-07-07T08:15:49.476" v="304" actId="680"/>
        <pc:sldMkLst>
          <pc:docMk/>
          <pc:sldMk cId="2983028058" sldId="348"/>
        </pc:sldMkLst>
      </pc:sldChg>
      <pc:sldChg chg="new">
        <pc:chgData name="김종문" userId="0c1166f5-c3b4-4042-a279-3077e8094e08" providerId="ADAL" clId="{909AD05C-C383-4314-A0B4-7CCEB44E707F}" dt="2021-07-07T08:15:49.644" v="305" actId="680"/>
        <pc:sldMkLst>
          <pc:docMk/>
          <pc:sldMk cId="1116527396" sldId="349"/>
        </pc:sldMkLst>
      </pc:sldChg>
      <pc:sldChg chg="new">
        <pc:chgData name="김종문" userId="0c1166f5-c3b4-4042-a279-3077e8094e08" providerId="ADAL" clId="{909AD05C-C383-4314-A0B4-7CCEB44E707F}" dt="2021-07-07T08:15:49.794" v="306" actId="680"/>
        <pc:sldMkLst>
          <pc:docMk/>
          <pc:sldMk cId="1762888914" sldId="350"/>
        </pc:sldMkLst>
      </pc:sldChg>
    </pc:docChg>
  </pc:docChgLst>
  <pc:docChgLst>
    <pc:chgData name="김종문" userId="0c1166f5-c3b4-4042-a279-3077e8094e08" providerId="ADAL" clId="{2C4084A0-C2C3-46F1-919A-91BF90ED0157}"/>
    <pc:docChg chg="undo custSel addSld delSld modSld sldOrd">
      <pc:chgData name="김종문" userId="0c1166f5-c3b4-4042-a279-3077e8094e08" providerId="ADAL" clId="{2C4084A0-C2C3-46F1-919A-91BF90ED0157}" dt="2021-07-12T17:22:27.532" v="5517" actId="1076"/>
      <pc:docMkLst>
        <pc:docMk/>
      </pc:docMkLst>
      <pc:sldChg chg="modSp mod modNotesTx">
        <pc:chgData name="김종문" userId="0c1166f5-c3b4-4042-a279-3077e8094e08" providerId="ADAL" clId="{2C4084A0-C2C3-46F1-919A-91BF90ED0157}" dt="2021-07-11T16:53:48.581" v="3801" actId="27636"/>
        <pc:sldMkLst>
          <pc:docMk/>
          <pc:sldMk cId="0" sldId="277"/>
        </pc:sldMkLst>
        <pc:spChg chg="mod">
          <ac:chgData name="김종문" userId="0c1166f5-c3b4-4042-a279-3077e8094e08" providerId="ADAL" clId="{2C4084A0-C2C3-46F1-919A-91BF90ED0157}" dt="2021-07-11T16:53:48.581" v="3801" actId="27636"/>
          <ac:spMkLst>
            <pc:docMk/>
            <pc:sldMk cId="0" sldId="277"/>
            <ac:spMk id="4" creationId="{00000000-0000-0000-0000-000000000000}"/>
          </ac:spMkLst>
        </pc:spChg>
      </pc:sldChg>
      <pc:sldChg chg="modSp mod ord modNotesTx">
        <pc:chgData name="김종문" userId="0c1166f5-c3b4-4042-a279-3077e8094e08" providerId="ADAL" clId="{2C4084A0-C2C3-46F1-919A-91BF90ED0157}" dt="2021-07-11T16:54:30.631" v="3983" actId="20577"/>
        <pc:sldMkLst>
          <pc:docMk/>
          <pc:sldMk cId="4223768403" sldId="336"/>
        </pc:sldMkLst>
        <pc:spChg chg="mod">
          <ac:chgData name="김종문" userId="0c1166f5-c3b4-4042-a279-3077e8094e08" providerId="ADAL" clId="{2C4084A0-C2C3-46F1-919A-91BF90ED0157}" dt="2021-07-11T16:52:16.596" v="3674" actId="6549"/>
          <ac:spMkLst>
            <pc:docMk/>
            <pc:sldMk cId="4223768403" sldId="336"/>
            <ac:spMk id="9" creationId="{7237972B-C7A1-4E4B-B747-806DE5AF2A65}"/>
          </ac:spMkLst>
        </pc:spChg>
      </pc:sldChg>
      <pc:sldChg chg="del">
        <pc:chgData name="김종문" userId="0c1166f5-c3b4-4042-a279-3077e8094e08" providerId="ADAL" clId="{2C4084A0-C2C3-46F1-919A-91BF90ED0157}" dt="2021-07-12T17:16:44.154" v="5492" actId="47"/>
        <pc:sldMkLst>
          <pc:docMk/>
          <pc:sldMk cId="448516013" sldId="337"/>
        </pc:sldMkLst>
      </pc:sldChg>
      <pc:sldChg chg="del">
        <pc:chgData name="김종문" userId="0c1166f5-c3b4-4042-a279-3077e8094e08" providerId="ADAL" clId="{2C4084A0-C2C3-46F1-919A-91BF90ED0157}" dt="2021-07-12T17:16:44.885" v="5493" actId="47"/>
        <pc:sldMkLst>
          <pc:docMk/>
          <pc:sldMk cId="3339243909" sldId="346"/>
        </pc:sldMkLst>
      </pc:sldChg>
      <pc:sldChg chg="del">
        <pc:chgData name="김종문" userId="0c1166f5-c3b4-4042-a279-3077e8094e08" providerId="ADAL" clId="{2C4084A0-C2C3-46F1-919A-91BF90ED0157}" dt="2021-07-12T17:16:45.498" v="5494" actId="47"/>
        <pc:sldMkLst>
          <pc:docMk/>
          <pc:sldMk cId="2865234778" sldId="347"/>
        </pc:sldMkLst>
      </pc:sldChg>
      <pc:sldChg chg="addSp modSp mod">
        <pc:chgData name="김종문" userId="0c1166f5-c3b4-4042-a279-3077e8094e08" providerId="ADAL" clId="{2C4084A0-C2C3-46F1-919A-91BF90ED0157}" dt="2021-07-12T17:17:18.137" v="5501" actId="1076"/>
        <pc:sldMkLst>
          <pc:docMk/>
          <pc:sldMk cId="491313571" sldId="348"/>
        </pc:sldMkLst>
        <pc:spChg chg="add mod">
          <ac:chgData name="김종문" userId="0c1166f5-c3b4-4042-a279-3077e8094e08" providerId="ADAL" clId="{2C4084A0-C2C3-46F1-919A-91BF90ED0157}" dt="2021-07-12T17:17:18.137" v="5501" actId="1076"/>
          <ac:spMkLst>
            <pc:docMk/>
            <pc:sldMk cId="491313571" sldId="348"/>
            <ac:spMk id="6" creationId="{46BA1D79-108A-4A81-926C-71D57473D2D9}"/>
          </ac:spMkLst>
        </pc:spChg>
      </pc:sldChg>
      <pc:sldChg chg="addSp delSp modSp mod modNotesTx">
        <pc:chgData name="김종문" userId="0c1166f5-c3b4-4042-a279-3077e8094e08" providerId="ADAL" clId="{2C4084A0-C2C3-46F1-919A-91BF90ED0157}" dt="2021-07-11T10:13:38.772" v="362" actId="1076"/>
        <pc:sldMkLst>
          <pc:docMk/>
          <pc:sldMk cId="2983028058" sldId="348"/>
        </pc:sldMkLst>
        <pc:spChg chg="add mod">
          <ac:chgData name="김종문" userId="0c1166f5-c3b4-4042-a279-3077e8094e08" providerId="ADAL" clId="{2C4084A0-C2C3-46F1-919A-91BF90ED0157}" dt="2021-07-11T10:13:38.772" v="362" actId="1076"/>
          <ac:spMkLst>
            <pc:docMk/>
            <pc:sldMk cId="2983028058" sldId="348"/>
            <ac:spMk id="7" creationId="{5998EDF7-B134-40CD-A6CB-7C2C7F029D10}"/>
          </ac:spMkLst>
        </pc:spChg>
        <pc:picChg chg="add del">
          <ac:chgData name="김종문" userId="0c1166f5-c3b4-4042-a279-3077e8094e08" providerId="ADAL" clId="{2C4084A0-C2C3-46F1-919A-91BF90ED0157}" dt="2021-07-11T08:05:39.496" v="1" actId="478"/>
          <ac:picMkLst>
            <pc:docMk/>
            <pc:sldMk cId="2983028058" sldId="348"/>
            <ac:picMk id="3" creationId="{9D7D1A38-C8E8-4517-9338-0AE0657AB3F0}"/>
          </ac:picMkLst>
        </pc:picChg>
        <pc:picChg chg="add">
          <ac:chgData name="김종문" userId="0c1166f5-c3b4-4042-a279-3077e8094e08" providerId="ADAL" clId="{2C4084A0-C2C3-46F1-919A-91BF90ED0157}" dt="2021-07-11T08:05:40.409" v="2" actId="22"/>
          <ac:picMkLst>
            <pc:docMk/>
            <pc:sldMk cId="2983028058" sldId="348"/>
            <ac:picMk id="5" creationId="{CE979D07-2902-40C5-903B-7DEC99B7CE86}"/>
          </ac:picMkLst>
        </pc:picChg>
      </pc:sldChg>
      <pc:sldChg chg="addSp modSp mod">
        <pc:chgData name="김종문" userId="0c1166f5-c3b4-4042-a279-3077e8094e08" providerId="ADAL" clId="{2C4084A0-C2C3-46F1-919A-91BF90ED0157}" dt="2021-07-12T17:08:29.716" v="5485" actId="1076"/>
        <pc:sldMkLst>
          <pc:docMk/>
          <pc:sldMk cId="693407485" sldId="349"/>
        </pc:sldMkLst>
        <pc:spChg chg="add mod">
          <ac:chgData name="김종문" userId="0c1166f5-c3b4-4042-a279-3077e8094e08" providerId="ADAL" clId="{2C4084A0-C2C3-46F1-919A-91BF90ED0157}" dt="2021-07-12T17:08:29.716" v="5485" actId="1076"/>
          <ac:spMkLst>
            <pc:docMk/>
            <pc:sldMk cId="693407485" sldId="349"/>
            <ac:spMk id="8" creationId="{E4ECFD56-4A53-42DF-91E1-18C476DFF3AD}"/>
          </ac:spMkLst>
        </pc:spChg>
      </pc:sldChg>
      <pc:sldChg chg="addSp modSp mod modNotesTx">
        <pc:chgData name="김종문" userId="0c1166f5-c3b4-4042-a279-3077e8094e08" providerId="ADAL" clId="{2C4084A0-C2C3-46F1-919A-91BF90ED0157}" dt="2021-07-11T10:15:37.574" v="386" actId="164"/>
        <pc:sldMkLst>
          <pc:docMk/>
          <pc:sldMk cId="1116527396" sldId="349"/>
        </pc:sldMkLst>
        <pc:spChg chg="add mod">
          <ac:chgData name="김종문" userId="0c1166f5-c3b4-4042-a279-3077e8094e08" providerId="ADAL" clId="{2C4084A0-C2C3-46F1-919A-91BF90ED0157}" dt="2021-07-11T10:13:16.768" v="351" actId="1076"/>
          <ac:spMkLst>
            <pc:docMk/>
            <pc:sldMk cId="1116527396" sldId="349"/>
            <ac:spMk id="5" creationId="{5807B06E-A991-4FF5-AD46-323D5D098C85}"/>
          </ac:spMkLst>
        </pc:spChg>
        <pc:spChg chg="add mod">
          <ac:chgData name="김종문" userId="0c1166f5-c3b4-4042-a279-3077e8094e08" providerId="ADAL" clId="{2C4084A0-C2C3-46F1-919A-91BF90ED0157}" dt="2021-07-11T10:15:37.574" v="386" actId="164"/>
          <ac:spMkLst>
            <pc:docMk/>
            <pc:sldMk cId="1116527396" sldId="349"/>
            <ac:spMk id="6" creationId="{54B001F8-0842-4C30-959C-18330E9EC5D6}"/>
          </ac:spMkLst>
        </pc:spChg>
        <pc:grpChg chg="add mod">
          <ac:chgData name="김종문" userId="0c1166f5-c3b4-4042-a279-3077e8094e08" providerId="ADAL" clId="{2C4084A0-C2C3-46F1-919A-91BF90ED0157}" dt="2021-07-11T10:15:37.574" v="386" actId="164"/>
          <ac:grpSpMkLst>
            <pc:docMk/>
            <pc:sldMk cId="1116527396" sldId="349"/>
            <ac:grpSpMk id="7" creationId="{648689B6-63FF-476D-A6FA-2DDFB3F57A27}"/>
          </ac:grpSpMkLst>
        </pc:grpChg>
        <pc:picChg chg="add mod">
          <ac:chgData name="김종문" userId="0c1166f5-c3b4-4042-a279-3077e8094e08" providerId="ADAL" clId="{2C4084A0-C2C3-46F1-919A-91BF90ED0157}" dt="2021-07-11T10:15:37.574" v="386" actId="164"/>
          <ac:picMkLst>
            <pc:docMk/>
            <pc:sldMk cId="1116527396" sldId="349"/>
            <ac:picMk id="3" creationId="{07DF19CE-CAE8-407B-82E0-A07BA572F27E}"/>
          </ac:picMkLst>
        </pc:picChg>
      </pc:sldChg>
      <pc:sldChg chg="del">
        <pc:chgData name="김종문" userId="0c1166f5-c3b4-4042-a279-3077e8094e08" providerId="ADAL" clId="{2C4084A0-C2C3-46F1-919A-91BF90ED0157}" dt="2021-07-12T17:16:45.926" v="5495" actId="47"/>
        <pc:sldMkLst>
          <pc:docMk/>
          <pc:sldMk cId="1762888914" sldId="350"/>
        </pc:sldMkLst>
      </pc:sldChg>
      <pc:sldChg chg="addSp delSp modSp new mod modClrScheme chgLayout modNotesTx">
        <pc:chgData name="김종문" userId="0c1166f5-c3b4-4042-a279-3077e8094e08" providerId="ADAL" clId="{2C4084A0-C2C3-46F1-919A-91BF90ED0157}" dt="2021-07-11T16:13:39.554" v="2204" actId="20577"/>
        <pc:sldMkLst>
          <pc:docMk/>
          <pc:sldMk cId="3352387811" sldId="351"/>
        </pc:sldMkLst>
        <pc:spChg chg="del">
          <ac:chgData name="김종문" userId="0c1166f5-c3b4-4042-a279-3077e8094e08" providerId="ADAL" clId="{2C4084A0-C2C3-46F1-919A-91BF90ED0157}" dt="2021-07-11T15:00:30.839" v="391" actId="700"/>
          <ac:spMkLst>
            <pc:docMk/>
            <pc:sldMk cId="3352387811" sldId="351"/>
            <ac:spMk id="2" creationId="{A2792D53-3ABD-447B-8BF4-9FDF79570927}"/>
          </ac:spMkLst>
        </pc:spChg>
        <pc:spChg chg="del">
          <ac:chgData name="김종문" userId="0c1166f5-c3b4-4042-a279-3077e8094e08" providerId="ADAL" clId="{2C4084A0-C2C3-46F1-919A-91BF90ED0157}" dt="2021-07-11T15:00:30.839" v="391" actId="700"/>
          <ac:spMkLst>
            <pc:docMk/>
            <pc:sldMk cId="3352387811" sldId="351"/>
            <ac:spMk id="3" creationId="{07E282F4-FF0A-4D21-9C84-8C9B28C6089A}"/>
          </ac:spMkLst>
        </pc:spChg>
        <pc:grpChg chg="add mod">
          <ac:chgData name="김종문" userId="0c1166f5-c3b4-4042-a279-3077e8094e08" providerId="ADAL" clId="{2C4084A0-C2C3-46F1-919A-91BF90ED0157}" dt="2021-07-11T15:07:01.028" v="554" actId="1038"/>
          <ac:grpSpMkLst>
            <pc:docMk/>
            <pc:sldMk cId="3352387811" sldId="351"/>
            <ac:grpSpMk id="12" creationId="{19D6718B-459A-4764-A172-FEDA8DAC2A07}"/>
          </ac:grpSpMkLst>
        </pc:grpChg>
        <pc:picChg chg="add del mod">
          <ac:chgData name="김종문" userId="0c1166f5-c3b4-4042-a279-3077e8094e08" providerId="ADAL" clId="{2C4084A0-C2C3-46F1-919A-91BF90ED0157}" dt="2021-07-11T15:01:36.961" v="395" actId="478"/>
          <ac:picMkLst>
            <pc:docMk/>
            <pc:sldMk cId="3352387811" sldId="351"/>
            <ac:picMk id="5" creationId="{7FE6631F-120D-4FB4-8049-27A5020C458E}"/>
          </ac:picMkLst>
        </pc:picChg>
        <pc:picChg chg="add mod">
          <ac:chgData name="김종문" userId="0c1166f5-c3b4-4042-a279-3077e8094e08" providerId="ADAL" clId="{2C4084A0-C2C3-46F1-919A-91BF90ED0157}" dt="2021-07-11T15:07:10.308" v="555" actId="14100"/>
          <ac:picMkLst>
            <pc:docMk/>
            <pc:sldMk cId="3352387811" sldId="351"/>
            <ac:picMk id="7" creationId="{0963F194-F5D0-4CC9-9C6E-7216B6283571}"/>
          </ac:picMkLst>
        </pc:picChg>
        <pc:picChg chg="add mod">
          <ac:chgData name="김종문" userId="0c1166f5-c3b4-4042-a279-3077e8094e08" providerId="ADAL" clId="{2C4084A0-C2C3-46F1-919A-91BF90ED0157}" dt="2021-07-11T15:06:58.760" v="527" actId="164"/>
          <ac:picMkLst>
            <pc:docMk/>
            <pc:sldMk cId="3352387811" sldId="351"/>
            <ac:picMk id="9" creationId="{66E4CD0E-8710-4FDC-B7E7-186234493BBF}"/>
          </ac:picMkLst>
        </pc:picChg>
        <pc:picChg chg="add del mod">
          <ac:chgData name="김종문" userId="0c1166f5-c3b4-4042-a279-3077e8094e08" providerId="ADAL" clId="{2C4084A0-C2C3-46F1-919A-91BF90ED0157}" dt="2021-07-11T15:02:59.310" v="439"/>
          <ac:picMkLst>
            <pc:docMk/>
            <pc:sldMk cId="3352387811" sldId="351"/>
            <ac:picMk id="11" creationId="{FC7562F9-6160-4153-9655-DD5E301F679D}"/>
          </ac:picMkLst>
        </pc:picChg>
      </pc:sldChg>
      <pc:sldChg chg="addSp delSp modSp new mod modClrScheme chgLayout modNotesTx">
        <pc:chgData name="김종문" userId="0c1166f5-c3b4-4042-a279-3077e8094e08" providerId="ADAL" clId="{2C4084A0-C2C3-46F1-919A-91BF90ED0157}" dt="2021-07-11T16:09:57.517" v="1103" actId="20577"/>
        <pc:sldMkLst>
          <pc:docMk/>
          <pc:sldMk cId="1356027973" sldId="352"/>
        </pc:sldMkLst>
        <pc:spChg chg="del">
          <ac:chgData name="김종문" userId="0c1166f5-c3b4-4042-a279-3077e8094e08" providerId="ADAL" clId="{2C4084A0-C2C3-46F1-919A-91BF90ED0157}" dt="2021-07-11T15:03:04.056" v="442" actId="700"/>
          <ac:spMkLst>
            <pc:docMk/>
            <pc:sldMk cId="1356027973" sldId="352"/>
            <ac:spMk id="2" creationId="{2900DD66-0327-44FC-A700-0CBCA7D42FE1}"/>
          </ac:spMkLst>
        </pc:spChg>
        <pc:spChg chg="add del">
          <ac:chgData name="김종문" userId="0c1166f5-c3b4-4042-a279-3077e8094e08" providerId="ADAL" clId="{2C4084A0-C2C3-46F1-919A-91BF90ED0157}" dt="2021-07-11T15:03:04.056" v="442" actId="700"/>
          <ac:spMkLst>
            <pc:docMk/>
            <pc:sldMk cId="1356027973" sldId="352"/>
            <ac:spMk id="3" creationId="{2219F8F6-24EC-4657-8AAC-E8C300F8C1F3}"/>
          </ac:spMkLst>
        </pc:spChg>
        <pc:grpChg chg="add mod">
          <ac:chgData name="김종문" userId="0c1166f5-c3b4-4042-a279-3077e8094e08" providerId="ADAL" clId="{2C4084A0-C2C3-46F1-919A-91BF90ED0157}" dt="2021-07-11T15:06:49.072" v="526" actId="1037"/>
          <ac:grpSpMkLst>
            <pc:docMk/>
            <pc:sldMk cId="1356027973" sldId="352"/>
            <ac:grpSpMk id="16" creationId="{7399666F-4617-46D8-BA12-8E787EBF6C4B}"/>
          </ac:grpSpMkLst>
        </pc:grpChg>
        <pc:grpChg chg="add mod">
          <ac:chgData name="김종문" userId="0c1166f5-c3b4-4042-a279-3077e8094e08" providerId="ADAL" clId="{2C4084A0-C2C3-46F1-919A-91BF90ED0157}" dt="2021-07-11T15:06:45.415" v="522" actId="1036"/>
          <ac:grpSpMkLst>
            <pc:docMk/>
            <pc:sldMk cId="1356027973" sldId="352"/>
            <ac:grpSpMk id="17" creationId="{159693A1-E125-43F5-B4C9-364EC6ACF585}"/>
          </ac:grpSpMkLst>
        </pc:grpChg>
        <pc:picChg chg="add del mod">
          <ac:chgData name="김종문" userId="0c1166f5-c3b4-4042-a279-3077e8094e08" providerId="ADAL" clId="{2C4084A0-C2C3-46F1-919A-91BF90ED0157}" dt="2021-07-11T15:03:01.740" v="441"/>
          <ac:picMkLst>
            <pc:docMk/>
            <pc:sldMk cId="1356027973" sldId="352"/>
            <ac:picMk id="5" creationId="{B0ADB5A5-8554-468E-9271-B70F2EC3DFCC}"/>
          </ac:picMkLst>
        </pc:picChg>
        <pc:picChg chg="add mod modCrop">
          <ac:chgData name="김종문" userId="0c1166f5-c3b4-4042-a279-3077e8094e08" providerId="ADAL" clId="{2C4084A0-C2C3-46F1-919A-91BF90ED0157}" dt="2021-07-11T15:06:42.165" v="514" actId="164"/>
          <ac:picMkLst>
            <pc:docMk/>
            <pc:sldMk cId="1356027973" sldId="352"/>
            <ac:picMk id="7" creationId="{D3FD5992-682E-48EE-B8E7-EB1DE2F2210E}"/>
          </ac:picMkLst>
        </pc:picChg>
        <pc:picChg chg="add mod modCrop">
          <ac:chgData name="김종문" userId="0c1166f5-c3b4-4042-a279-3077e8094e08" providerId="ADAL" clId="{2C4084A0-C2C3-46F1-919A-91BF90ED0157}" dt="2021-07-11T15:06:42.165" v="514" actId="164"/>
          <ac:picMkLst>
            <pc:docMk/>
            <pc:sldMk cId="1356027973" sldId="352"/>
            <ac:picMk id="9" creationId="{F7E3E984-19B4-4AA6-90F4-481DE21C9C5D}"/>
          </ac:picMkLst>
        </pc:picChg>
        <pc:picChg chg="add mod modCrop">
          <ac:chgData name="김종문" userId="0c1166f5-c3b4-4042-a279-3077e8094e08" providerId="ADAL" clId="{2C4084A0-C2C3-46F1-919A-91BF90ED0157}" dt="2021-07-11T15:06:34.166" v="499" actId="164"/>
          <ac:picMkLst>
            <pc:docMk/>
            <pc:sldMk cId="1356027973" sldId="352"/>
            <ac:picMk id="10" creationId="{76474722-3E70-4AD0-A5D1-EE1D0991AF0C}"/>
          </ac:picMkLst>
        </pc:picChg>
        <pc:picChg chg="add mod modCrop">
          <ac:chgData name="김종문" userId="0c1166f5-c3b4-4042-a279-3077e8094e08" providerId="ADAL" clId="{2C4084A0-C2C3-46F1-919A-91BF90ED0157}" dt="2021-07-11T15:06:34.166" v="499" actId="164"/>
          <ac:picMkLst>
            <pc:docMk/>
            <pc:sldMk cId="1356027973" sldId="352"/>
            <ac:picMk id="12" creationId="{DEA907F0-54F8-42B6-A563-93C94643EF73}"/>
          </ac:picMkLst>
        </pc:picChg>
        <pc:picChg chg="add mod modCrop">
          <ac:chgData name="김종문" userId="0c1166f5-c3b4-4042-a279-3077e8094e08" providerId="ADAL" clId="{2C4084A0-C2C3-46F1-919A-91BF90ED0157}" dt="2021-07-11T15:06:34.166" v="499" actId="164"/>
          <ac:picMkLst>
            <pc:docMk/>
            <pc:sldMk cId="1356027973" sldId="352"/>
            <ac:picMk id="14" creationId="{807AC257-3819-4047-9D41-D8C5432562EA}"/>
          </ac:picMkLst>
        </pc:picChg>
        <pc:picChg chg="add mod modCrop">
          <ac:chgData name="김종문" userId="0c1166f5-c3b4-4042-a279-3077e8094e08" providerId="ADAL" clId="{2C4084A0-C2C3-46F1-919A-91BF90ED0157}" dt="2021-07-11T15:06:34.166" v="499" actId="164"/>
          <ac:picMkLst>
            <pc:docMk/>
            <pc:sldMk cId="1356027973" sldId="352"/>
            <ac:picMk id="15" creationId="{991EF763-D3F3-428A-9EDA-6B8199BD81E7}"/>
          </ac:picMkLst>
        </pc:picChg>
      </pc:sldChg>
      <pc:sldChg chg="addSp delSp modSp new mod modClrScheme chgLayout modNotesTx">
        <pc:chgData name="김종문" userId="0c1166f5-c3b4-4042-a279-3077e8094e08" providerId="ADAL" clId="{2C4084A0-C2C3-46F1-919A-91BF90ED0157}" dt="2021-07-11T16:23:37.960" v="3673" actId="20577"/>
        <pc:sldMkLst>
          <pc:docMk/>
          <pc:sldMk cId="3853257864" sldId="353"/>
        </pc:sldMkLst>
        <pc:spChg chg="del">
          <ac:chgData name="김종문" userId="0c1166f5-c3b4-4042-a279-3077e8094e08" providerId="ADAL" clId="{2C4084A0-C2C3-46F1-919A-91BF90ED0157}" dt="2021-07-11T16:13:44.539" v="2205" actId="700"/>
          <ac:spMkLst>
            <pc:docMk/>
            <pc:sldMk cId="3853257864" sldId="353"/>
            <ac:spMk id="2" creationId="{E51FE244-B8F9-442D-9C3D-6D03B6550631}"/>
          </ac:spMkLst>
        </pc:spChg>
        <pc:spChg chg="del">
          <ac:chgData name="김종문" userId="0c1166f5-c3b4-4042-a279-3077e8094e08" providerId="ADAL" clId="{2C4084A0-C2C3-46F1-919A-91BF90ED0157}" dt="2021-07-11T16:13:44.539" v="2205" actId="700"/>
          <ac:spMkLst>
            <pc:docMk/>
            <pc:sldMk cId="3853257864" sldId="353"/>
            <ac:spMk id="3" creationId="{F74A96CC-ED7C-48DC-83C6-25570E43A9B2}"/>
          </ac:spMkLst>
        </pc:spChg>
        <pc:picChg chg="add mod">
          <ac:chgData name="김종문" userId="0c1166f5-c3b4-4042-a279-3077e8094e08" providerId="ADAL" clId="{2C4084A0-C2C3-46F1-919A-91BF90ED0157}" dt="2021-07-11T16:17:42.675" v="2238" actId="1038"/>
          <ac:picMkLst>
            <pc:docMk/>
            <pc:sldMk cId="3853257864" sldId="353"/>
            <ac:picMk id="5" creationId="{08C5AE38-3BC6-427C-B17D-A474DAF7CF11}"/>
          </ac:picMkLst>
        </pc:picChg>
        <pc:picChg chg="add mod">
          <ac:chgData name="김종문" userId="0c1166f5-c3b4-4042-a279-3077e8094e08" providerId="ADAL" clId="{2C4084A0-C2C3-46F1-919A-91BF90ED0157}" dt="2021-07-11T16:17:37.381" v="2230" actId="1037"/>
          <ac:picMkLst>
            <pc:docMk/>
            <pc:sldMk cId="3853257864" sldId="353"/>
            <ac:picMk id="7" creationId="{274FEC6B-7540-4303-A251-456E49A22FC1}"/>
          </ac:picMkLst>
        </pc:picChg>
        <pc:picChg chg="add mod">
          <ac:chgData name="김종문" userId="0c1166f5-c3b4-4042-a279-3077e8094e08" providerId="ADAL" clId="{2C4084A0-C2C3-46F1-919A-91BF90ED0157}" dt="2021-07-11T16:17:42.675" v="2238" actId="1038"/>
          <ac:picMkLst>
            <pc:docMk/>
            <pc:sldMk cId="3853257864" sldId="353"/>
            <ac:picMk id="9" creationId="{EBDFE546-62E8-4D1A-AC54-19DBFE4D6D21}"/>
          </ac:picMkLst>
        </pc:picChg>
        <pc:picChg chg="add mod">
          <ac:chgData name="김종문" userId="0c1166f5-c3b4-4042-a279-3077e8094e08" providerId="ADAL" clId="{2C4084A0-C2C3-46F1-919A-91BF90ED0157}" dt="2021-07-11T16:17:37.381" v="2230" actId="1037"/>
          <ac:picMkLst>
            <pc:docMk/>
            <pc:sldMk cId="3853257864" sldId="353"/>
            <ac:picMk id="11" creationId="{D6DB7263-5991-4B84-9086-F00D7471A30A}"/>
          </ac:picMkLst>
        </pc:picChg>
        <pc:picChg chg="add mod">
          <ac:chgData name="김종문" userId="0c1166f5-c3b4-4042-a279-3077e8094e08" providerId="ADAL" clId="{2C4084A0-C2C3-46F1-919A-91BF90ED0157}" dt="2021-07-11T16:17:42.675" v="2238" actId="1038"/>
          <ac:picMkLst>
            <pc:docMk/>
            <pc:sldMk cId="3853257864" sldId="353"/>
            <ac:picMk id="13" creationId="{A40F60B7-F052-4336-AC00-F5F6E8200006}"/>
          </ac:picMkLst>
        </pc:picChg>
        <pc:picChg chg="add mod">
          <ac:chgData name="김종문" userId="0c1166f5-c3b4-4042-a279-3077e8094e08" providerId="ADAL" clId="{2C4084A0-C2C3-46F1-919A-91BF90ED0157}" dt="2021-07-11T16:17:37.381" v="2230" actId="1037"/>
          <ac:picMkLst>
            <pc:docMk/>
            <pc:sldMk cId="3853257864" sldId="353"/>
            <ac:picMk id="15" creationId="{969695A5-6669-400C-B53B-D4539BFE751E}"/>
          </ac:picMkLst>
        </pc:picChg>
        <pc:picChg chg="add mod">
          <ac:chgData name="김종문" userId="0c1166f5-c3b4-4042-a279-3077e8094e08" providerId="ADAL" clId="{2C4084A0-C2C3-46F1-919A-91BF90ED0157}" dt="2021-07-11T16:17:54.088" v="2249" actId="1035"/>
          <ac:picMkLst>
            <pc:docMk/>
            <pc:sldMk cId="3853257864" sldId="353"/>
            <ac:picMk id="17" creationId="{CE387D1E-B790-4B59-BE54-EEFF02D1D794}"/>
          </ac:picMkLst>
        </pc:picChg>
        <pc:picChg chg="add mod modCrop">
          <ac:chgData name="김종문" userId="0c1166f5-c3b4-4042-a279-3077e8094e08" providerId="ADAL" clId="{2C4084A0-C2C3-46F1-919A-91BF90ED0157}" dt="2021-07-11T16:18:38.464" v="2252" actId="732"/>
          <ac:picMkLst>
            <pc:docMk/>
            <pc:sldMk cId="3853257864" sldId="353"/>
            <ac:picMk id="19" creationId="{442948D8-E65C-4F0F-B503-6DBD2BADB9EB}"/>
          </ac:picMkLst>
        </pc:picChg>
      </pc:sldChg>
      <pc:sldChg chg="new del">
        <pc:chgData name="김종문" userId="0c1166f5-c3b4-4042-a279-3077e8094e08" providerId="ADAL" clId="{2C4084A0-C2C3-46F1-919A-91BF90ED0157}" dt="2021-07-12T17:16:42.227" v="5491" actId="47"/>
        <pc:sldMkLst>
          <pc:docMk/>
          <pc:sldMk cId="1205802041" sldId="354"/>
        </pc:sldMkLst>
      </pc:sldChg>
      <pc:sldChg chg="addSp modSp new mod modClrScheme chgLayout modNotesTx">
        <pc:chgData name="김종문" userId="0c1166f5-c3b4-4042-a279-3077e8094e08" providerId="ADAL" clId="{2C4084A0-C2C3-46F1-919A-91BF90ED0157}" dt="2021-07-11T17:02:03.322" v="4278" actId="20577"/>
        <pc:sldMkLst>
          <pc:docMk/>
          <pc:sldMk cId="670832079" sldId="355"/>
        </pc:sldMkLst>
        <pc:picChg chg="add mod">
          <ac:chgData name="김종문" userId="0c1166f5-c3b4-4042-a279-3077e8094e08" providerId="ADAL" clId="{2C4084A0-C2C3-46F1-919A-91BF90ED0157}" dt="2021-07-11T16:58:17.719" v="3989" actId="1076"/>
          <ac:picMkLst>
            <pc:docMk/>
            <pc:sldMk cId="670832079" sldId="355"/>
            <ac:picMk id="3" creationId="{8EFF2D9F-49FA-49FD-84FC-6EB459861E0D}"/>
          </ac:picMkLst>
        </pc:picChg>
      </pc:sldChg>
      <pc:sldChg chg="addSp delSp modSp new mod modClrScheme chgLayout modNotesTx">
        <pc:chgData name="김종문" userId="0c1166f5-c3b4-4042-a279-3077e8094e08" providerId="ADAL" clId="{2C4084A0-C2C3-46F1-919A-91BF90ED0157}" dt="2021-07-11T17:02:52.857" v="4457" actId="20577"/>
        <pc:sldMkLst>
          <pc:docMk/>
          <pc:sldMk cId="379662253" sldId="356"/>
        </pc:sldMkLst>
        <pc:spChg chg="del">
          <ac:chgData name="김종문" userId="0c1166f5-c3b4-4042-a279-3077e8094e08" providerId="ADAL" clId="{2C4084A0-C2C3-46F1-919A-91BF90ED0157}" dt="2021-07-11T16:58:34.312" v="3991" actId="700"/>
          <ac:spMkLst>
            <pc:docMk/>
            <pc:sldMk cId="379662253" sldId="356"/>
            <ac:spMk id="2" creationId="{28351DDF-E5C8-4DB1-B521-564E8E8F4402}"/>
          </ac:spMkLst>
        </pc:spChg>
        <pc:spChg chg="del">
          <ac:chgData name="김종문" userId="0c1166f5-c3b4-4042-a279-3077e8094e08" providerId="ADAL" clId="{2C4084A0-C2C3-46F1-919A-91BF90ED0157}" dt="2021-07-11T16:58:34.312" v="3991" actId="700"/>
          <ac:spMkLst>
            <pc:docMk/>
            <pc:sldMk cId="379662253" sldId="356"/>
            <ac:spMk id="3" creationId="{12C5CE28-ACD0-49D0-AECB-4EA00D135E7B}"/>
          </ac:spMkLst>
        </pc:spChg>
        <pc:spChg chg="add mod">
          <ac:chgData name="김종문" userId="0c1166f5-c3b4-4042-a279-3077e8094e08" providerId="ADAL" clId="{2C4084A0-C2C3-46F1-919A-91BF90ED0157}" dt="2021-07-11T17:00:08.767" v="4004" actId="208"/>
          <ac:spMkLst>
            <pc:docMk/>
            <pc:sldMk cId="379662253" sldId="356"/>
            <ac:spMk id="9" creationId="{5A5B53B3-0D4D-4FFD-9A78-8CB7DED26E46}"/>
          </ac:spMkLst>
        </pc:spChg>
        <pc:spChg chg="add mod">
          <ac:chgData name="김종문" userId="0c1166f5-c3b4-4042-a279-3077e8094e08" providerId="ADAL" clId="{2C4084A0-C2C3-46F1-919A-91BF90ED0157}" dt="2021-07-11T17:00:50.424" v="4019" actId="1038"/>
          <ac:spMkLst>
            <pc:docMk/>
            <pc:sldMk cId="379662253" sldId="356"/>
            <ac:spMk id="10" creationId="{E14C224A-B9CE-4D6E-B1E8-9BB54FA4A296}"/>
          </ac:spMkLst>
        </pc:spChg>
        <pc:picChg chg="add del mod">
          <ac:chgData name="김종문" userId="0c1166f5-c3b4-4042-a279-3077e8094e08" providerId="ADAL" clId="{2C4084A0-C2C3-46F1-919A-91BF90ED0157}" dt="2021-07-11T16:58:39.117" v="3993"/>
          <ac:picMkLst>
            <pc:docMk/>
            <pc:sldMk cId="379662253" sldId="356"/>
            <ac:picMk id="5" creationId="{5A8EF11B-41DD-49FD-9AFE-BA14AE4B78B6}"/>
          </ac:picMkLst>
        </pc:picChg>
        <pc:picChg chg="add mod modCrop">
          <ac:chgData name="김종문" userId="0c1166f5-c3b4-4042-a279-3077e8094e08" providerId="ADAL" clId="{2C4084A0-C2C3-46F1-919A-91BF90ED0157}" dt="2021-07-11T17:00:36.666" v="4010" actId="1076"/>
          <ac:picMkLst>
            <pc:docMk/>
            <pc:sldMk cId="379662253" sldId="356"/>
            <ac:picMk id="6" creationId="{EF55DEEE-8FC8-410B-B82F-863CA2286348}"/>
          </ac:picMkLst>
        </pc:picChg>
        <pc:picChg chg="add mod">
          <ac:chgData name="김종문" userId="0c1166f5-c3b4-4042-a279-3077e8094e08" providerId="ADAL" clId="{2C4084A0-C2C3-46F1-919A-91BF90ED0157}" dt="2021-07-11T16:59:42.753" v="4001" actId="1076"/>
          <ac:picMkLst>
            <pc:docMk/>
            <pc:sldMk cId="379662253" sldId="356"/>
            <ac:picMk id="8" creationId="{067289CA-3A11-4D05-9A81-49E5B7C443B2}"/>
          </ac:picMkLst>
        </pc:picChg>
      </pc:sldChg>
      <pc:sldChg chg="addSp modSp new mod modNotesTx">
        <pc:chgData name="김종문" userId="0c1166f5-c3b4-4042-a279-3077e8094e08" providerId="ADAL" clId="{2C4084A0-C2C3-46F1-919A-91BF90ED0157}" dt="2021-07-11T17:23:34.233" v="4885" actId="20577"/>
        <pc:sldMkLst>
          <pc:docMk/>
          <pc:sldMk cId="3193997211" sldId="357"/>
        </pc:sldMkLst>
        <pc:picChg chg="add mod">
          <ac:chgData name="김종문" userId="0c1166f5-c3b4-4042-a279-3077e8094e08" providerId="ADAL" clId="{2C4084A0-C2C3-46F1-919A-91BF90ED0157}" dt="2021-07-11T17:22:03.553" v="4464" actId="1076"/>
          <ac:picMkLst>
            <pc:docMk/>
            <pc:sldMk cId="3193997211" sldId="357"/>
            <ac:picMk id="2" creationId="{DFE0A39D-A179-448C-ABED-78D81B86DD44}"/>
          </ac:picMkLst>
        </pc:picChg>
        <pc:picChg chg="add mod">
          <ac:chgData name="김종문" userId="0c1166f5-c3b4-4042-a279-3077e8094e08" providerId="ADAL" clId="{2C4084A0-C2C3-46F1-919A-91BF90ED0157}" dt="2021-07-11T17:22:01.316" v="4463" actId="1076"/>
          <ac:picMkLst>
            <pc:docMk/>
            <pc:sldMk cId="3193997211" sldId="357"/>
            <ac:picMk id="3" creationId="{D6160CEB-7C12-4FFE-A68B-7D13EAE44CE4}"/>
          </ac:picMkLst>
        </pc:picChg>
      </pc:sldChg>
      <pc:sldChg chg="addSp modSp new mod">
        <pc:chgData name="김종문" userId="0c1166f5-c3b4-4042-a279-3077e8094e08" providerId="ADAL" clId="{2C4084A0-C2C3-46F1-919A-91BF90ED0157}" dt="2021-07-11T17:29:00.866" v="5236"/>
        <pc:sldMkLst>
          <pc:docMk/>
          <pc:sldMk cId="2465941382" sldId="358"/>
        </pc:sldMkLst>
        <pc:spChg chg="add mod">
          <ac:chgData name="김종문" userId="0c1166f5-c3b4-4042-a279-3077e8094e08" providerId="ADAL" clId="{2C4084A0-C2C3-46F1-919A-91BF90ED0157}" dt="2021-07-11T17:29:00.866" v="5236"/>
          <ac:spMkLst>
            <pc:docMk/>
            <pc:sldMk cId="2465941382" sldId="358"/>
            <ac:spMk id="2" creationId="{3B133DBC-C2AC-4846-8BC4-F7F1D68AA1FC}"/>
          </ac:spMkLst>
        </pc:spChg>
        <pc:picChg chg="add mod">
          <ac:chgData name="김종문" userId="0c1166f5-c3b4-4042-a279-3077e8094e08" providerId="ADAL" clId="{2C4084A0-C2C3-46F1-919A-91BF90ED0157}" dt="2021-07-11T17:27:47.126" v="5182"/>
          <ac:picMkLst>
            <pc:docMk/>
            <pc:sldMk cId="2465941382" sldId="358"/>
            <ac:picMk id="3" creationId="{10F7F477-2C0B-457A-823D-49B723E1ADCC}"/>
          </ac:picMkLst>
        </pc:picChg>
        <pc:picChg chg="add mod">
          <ac:chgData name="김종문" userId="0c1166f5-c3b4-4042-a279-3077e8094e08" providerId="ADAL" clId="{2C4084A0-C2C3-46F1-919A-91BF90ED0157}" dt="2021-07-11T17:27:47.126" v="5182"/>
          <ac:picMkLst>
            <pc:docMk/>
            <pc:sldMk cId="2465941382" sldId="358"/>
            <ac:picMk id="4" creationId="{FC20EED9-8DF3-4956-90CA-55113EB33995}"/>
          </ac:picMkLst>
        </pc:picChg>
      </pc:sldChg>
      <pc:sldChg chg="addSp delSp modSp new mod modClrScheme chgLayout modNotesTx">
        <pc:chgData name="김종문" userId="0c1166f5-c3b4-4042-a279-3077e8094e08" providerId="ADAL" clId="{2C4084A0-C2C3-46F1-919A-91BF90ED0157}" dt="2021-07-11T17:27:21.525" v="5181" actId="20577"/>
        <pc:sldMkLst>
          <pc:docMk/>
          <pc:sldMk cId="114304232" sldId="359"/>
        </pc:sldMkLst>
        <pc:spChg chg="add del mod">
          <ac:chgData name="김종문" userId="0c1166f5-c3b4-4042-a279-3077e8094e08" providerId="ADAL" clId="{2C4084A0-C2C3-46F1-919A-91BF90ED0157}" dt="2021-07-11T17:26:08.489" v="4890" actId="478"/>
          <ac:spMkLst>
            <pc:docMk/>
            <pc:sldMk cId="114304232" sldId="359"/>
            <ac:spMk id="4" creationId="{E25F7A86-2752-4980-8D55-028CD8FE28DF}"/>
          </ac:spMkLst>
        </pc:spChg>
        <pc:spChg chg="add del mod ord">
          <ac:chgData name="김종문" userId="0c1166f5-c3b4-4042-a279-3077e8094e08" providerId="ADAL" clId="{2C4084A0-C2C3-46F1-919A-91BF90ED0157}" dt="2021-07-11T17:26:35.674" v="4905" actId="700"/>
          <ac:spMkLst>
            <pc:docMk/>
            <pc:sldMk cId="114304232" sldId="359"/>
            <ac:spMk id="5" creationId="{76EC41EC-34E5-4B45-B5AA-68CB9BD3C868}"/>
          </ac:spMkLst>
        </pc:spChg>
        <pc:spChg chg="add del mod ord">
          <ac:chgData name="김종문" userId="0c1166f5-c3b4-4042-a279-3077e8094e08" providerId="ADAL" clId="{2C4084A0-C2C3-46F1-919A-91BF90ED0157}" dt="2021-07-11T17:26:35.674" v="4905" actId="700"/>
          <ac:spMkLst>
            <pc:docMk/>
            <pc:sldMk cId="114304232" sldId="359"/>
            <ac:spMk id="6" creationId="{538388E1-D124-48A3-BC3F-5B8610B33C4A}"/>
          </ac:spMkLst>
        </pc:spChg>
        <pc:spChg chg="add del mod">
          <ac:chgData name="김종문" userId="0c1166f5-c3b4-4042-a279-3077e8094e08" providerId="ADAL" clId="{2C4084A0-C2C3-46F1-919A-91BF90ED0157}" dt="2021-07-11T17:26:34.451" v="4903"/>
          <ac:spMkLst>
            <pc:docMk/>
            <pc:sldMk cId="114304232" sldId="359"/>
            <ac:spMk id="7" creationId="{8FC592E2-87FB-4610-9DDF-EE1688555763}"/>
          </ac:spMkLst>
        </pc:spChg>
        <pc:spChg chg="add del mod">
          <ac:chgData name="김종문" userId="0c1166f5-c3b4-4042-a279-3077e8094e08" providerId="ADAL" clId="{2C4084A0-C2C3-46F1-919A-91BF90ED0157}" dt="2021-07-11T17:26:33.699" v="4901" actId="478"/>
          <ac:spMkLst>
            <pc:docMk/>
            <pc:sldMk cId="114304232" sldId="359"/>
            <ac:spMk id="9" creationId="{37EA0063-6DBD-438D-B86D-495BD400C967}"/>
          </ac:spMkLst>
        </pc:spChg>
        <pc:picChg chg="add mod">
          <ac:chgData name="김종문" userId="0c1166f5-c3b4-4042-a279-3077e8094e08" providerId="ADAL" clId="{2C4084A0-C2C3-46F1-919A-91BF90ED0157}" dt="2021-07-11T17:26:34.012" v="4902" actId="1036"/>
          <ac:picMkLst>
            <pc:docMk/>
            <pc:sldMk cId="114304232" sldId="359"/>
            <ac:picMk id="2" creationId="{C57CB628-8BF4-4FCF-AFD8-86C3F6EDE0C3}"/>
          </ac:picMkLst>
        </pc:picChg>
        <pc:picChg chg="add mod">
          <ac:chgData name="김종문" userId="0c1166f5-c3b4-4042-a279-3077e8094e08" providerId="ADAL" clId="{2C4084A0-C2C3-46F1-919A-91BF90ED0157}" dt="2021-07-11T17:26:34.012" v="4902" actId="1036"/>
          <ac:picMkLst>
            <pc:docMk/>
            <pc:sldMk cId="114304232" sldId="359"/>
            <ac:picMk id="3" creationId="{003A59B5-ECB2-484C-AA48-D07730420B29}"/>
          </ac:picMkLst>
        </pc:picChg>
      </pc:sldChg>
      <pc:sldChg chg="addSp modSp new mod modClrScheme chgLayout">
        <pc:chgData name="김종문" userId="0c1166f5-c3b4-4042-a279-3077e8094e08" providerId="ADAL" clId="{2C4084A0-C2C3-46F1-919A-91BF90ED0157}" dt="2021-07-11T17:35:44.806" v="5248" actId="1076"/>
        <pc:sldMkLst>
          <pc:docMk/>
          <pc:sldMk cId="1979047081" sldId="360"/>
        </pc:sldMkLst>
        <pc:spChg chg="add mod">
          <ac:chgData name="김종문" userId="0c1166f5-c3b4-4042-a279-3077e8094e08" providerId="ADAL" clId="{2C4084A0-C2C3-46F1-919A-91BF90ED0157}" dt="2021-07-11T17:35:38.176" v="5245" actId="26606"/>
          <ac:spMkLst>
            <pc:docMk/>
            <pc:sldMk cId="1979047081" sldId="360"/>
            <ac:spMk id="3" creationId="{45E72496-1A59-4C2B-8882-FCF4122E088E}"/>
          </ac:spMkLst>
        </pc:spChg>
        <pc:picChg chg="add mod ord">
          <ac:chgData name="김종문" userId="0c1166f5-c3b4-4042-a279-3077e8094e08" providerId="ADAL" clId="{2C4084A0-C2C3-46F1-919A-91BF90ED0157}" dt="2021-07-11T17:35:44.806" v="5248" actId="1076"/>
          <ac:picMkLst>
            <pc:docMk/>
            <pc:sldMk cId="1979047081" sldId="360"/>
            <ac:picMk id="2" creationId="{FAB37695-D1B6-4C9E-94F9-1B7D4B28ED92}"/>
          </ac:picMkLst>
        </pc:picChg>
      </pc:sldChg>
      <pc:sldChg chg="addSp modSp new mod modClrScheme chgLayout">
        <pc:chgData name="김종문" userId="0c1166f5-c3b4-4042-a279-3077e8094e08" providerId="ADAL" clId="{2C4084A0-C2C3-46F1-919A-91BF90ED0157}" dt="2021-07-11T17:35:31.893" v="5243" actId="26606"/>
        <pc:sldMkLst>
          <pc:docMk/>
          <pc:sldMk cId="3291788929" sldId="361"/>
        </pc:sldMkLst>
        <pc:picChg chg="add mod">
          <ac:chgData name="김종문" userId="0c1166f5-c3b4-4042-a279-3077e8094e08" providerId="ADAL" clId="{2C4084A0-C2C3-46F1-919A-91BF90ED0157}" dt="2021-07-11T17:35:31.893" v="5243" actId="26606"/>
          <ac:picMkLst>
            <pc:docMk/>
            <pc:sldMk cId="3291788929" sldId="361"/>
            <ac:picMk id="2" creationId="{7D5F5255-F3BD-4C51-AD1F-9066842AA023}"/>
          </ac:picMkLst>
        </pc:picChg>
      </pc:sldChg>
      <pc:sldChg chg="new del">
        <pc:chgData name="김종문" userId="0c1166f5-c3b4-4042-a279-3077e8094e08" providerId="ADAL" clId="{2C4084A0-C2C3-46F1-919A-91BF90ED0157}" dt="2021-07-12T17:16:39.952" v="5490" actId="47"/>
        <pc:sldMkLst>
          <pc:docMk/>
          <pc:sldMk cId="1884454975" sldId="362"/>
        </pc:sldMkLst>
      </pc:sldChg>
      <pc:sldChg chg="new del">
        <pc:chgData name="김종문" userId="0c1166f5-c3b4-4042-a279-3077e8094e08" providerId="ADAL" clId="{2C4084A0-C2C3-46F1-919A-91BF90ED0157}" dt="2021-07-12T17:16:39.952" v="5490" actId="47"/>
        <pc:sldMkLst>
          <pc:docMk/>
          <pc:sldMk cId="2050712749" sldId="363"/>
        </pc:sldMkLst>
      </pc:sldChg>
      <pc:sldChg chg="new del">
        <pc:chgData name="김종문" userId="0c1166f5-c3b4-4042-a279-3077e8094e08" providerId="ADAL" clId="{2C4084A0-C2C3-46F1-919A-91BF90ED0157}" dt="2021-07-12T17:16:39.952" v="5490" actId="47"/>
        <pc:sldMkLst>
          <pc:docMk/>
          <pc:sldMk cId="3694295086" sldId="364"/>
        </pc:sldMkLst>
      </pc:sldChg>
      <pc:sldChg chg="new del">
        <pc:chgData name="김종문" userId="0c1166f5-c3b4-4042-a279-3077e8094e08" providerId="ADAL" clId="{2C4084A0-C2C3-46F1-919A-91BF90ED0157}" dt="2021-07-12T17:16:39.952" v="5490" actId="47"/>
        <pc:sldMkLst>
          <pc:docMk/>
          <pc:sldMk cId="381810848" sldId="365"/>
        </pc:sldMkLst>
      </pc:sldChg>
      <pc:sldChg chg="new del">
        <pc:chgData name="김종문" userId="0c1166f5-c3b4-4042-a279-3077e8094e08" providerId="ADAL" clId="{2C4084A0-C2C3-46F1-919A-91BF90ED0157}" dt="2021-07-12T17:16:39.952" v="5490" actId="47"/>
        <pc:sldMkLst>
          <pc:docMk/>
          <pc:sldMk cId="2040017544" sldId="366"/>
        </pc:sldMkLst>
      </pc:sldChg>
      <pc:sldChg chg="addSp modSp new mod modClrScheme chgLayout">
        <pc:chgData name="김종문" userId="0c1166f5-c3b4-4042-a279-3077e8094e08" providerId="ADAL" clId="{2C4084A0-C2C3-46F1-919A-91BF90ED0157}" dt="2021-07-11T17:35:29.108" v="5242" actId="26606"/>
        <pc:sldMkLst>
          <pc:docMk/>
          <pc:sldMk cId="580215242" sldId="367"/>
        </pc:sldMkLst>
        <pc:picChg chg="add mod">
          <ac:chgData name="김종문" userId="0c1166f5-c3b4-4042-a279-3077e8094e08" providerId="ADAL" clId="{2C4084A0-C2C3-46F1-919A-91BF90ED0157}" dt="2021-07-11T17:35:29.108" v="5242" actId="26606"/>
          <ac:picMkLst>
            <pc:docMk/>
            <pc:sldMk cId="580215242" sldId="367"/>
            <ac:picMk id="2" creationId="{8980816B-68E2-4355-85AA-8EFB5F2239CE}"/>
          </ac:picMkLst>
        </pc:picChg>
      </pc:sldChg>
      <pc:sldChg chg="addSp modSp new mod modClrScheme chgLayout">
        <pc:chgData name="김종문" userId="0c1166f5-c3b4-4042-a279-3077e8094e08" providerId="ADAL" clId="{2C4084A0-C2C3-46F1-919A-91BF90ED0157}" dt="2021-07-11T17:36:16.771" v="5250" actId="26606"/>
        <pc:sldMkLst>
          <pc:docMk/>
          <pc:sldMk cId="1211292203" sldId="368"/>
        </pc:sldMkLst>
        <pc:picChg chg="add mod">
          <ac:chgData name="김종문" userId="0c1166f5-c3b4-4042-a279-3077e8094e08" providerId="ADAL" clId="{2C4084A0-C2C3-46F1-919A-91BF90ED0157}" dt="2021-07-11T17:36:16.771" v="5250" actId="26606"/>
          <ac:picMkLst>
            <pc:docMk/>
            <pc:sldMk cId="1211292203" sldId="368"/>
            <ac:picMk id="2" creationId="{F280A05F-3071-4FE6-AAC0-2307354A2FEC}"/>
          </ac:picMkLst>
        </pc:picChg>
      </pc:sldChg>
      <pc:sldChg chg="addSp delSp modSp new mod modClrScheme chgLayout">
        <pc:chgData name="김종문" userId="0c1166f5-c3b4-4042-a279-3077e8094e08" providerId="ADAL" clId="{2C4084A0-C2C3-46F1-919A-91BF90ED0157}" dt="2021-07-12T14:52:05.678" v="5367" actId="2711"/>
        <pc:sldMkLst>
          <pc:docMk/>
          <pc:sldMk cId="2757628891" sldId="369"/>
        </pc:sldMkLst>
        <pc:spChg chg="add del mod">
          <ac:chgData name="김종문" userId="0c1166f5-c3b4-4042-a279-3077e8094e08" providerId="ADAL" clId="{2C4084A0-C2C3-46F1-919A-91BF90ED0157}" dt="2021-07-11T17:37:31.772" v="5341" actId="478"/>
          <ac:spMkLst>
            <pc:docMk/>
            <pc:sldMk cId="2757628891" sldId="369"/>
            <ac:spMk id="2" creationId="{143F2AA2-20CB-4097-B90D-FE254DA792D2}"/>
          </ac:spMkLst>
        </pc:spChg>
        <pc:spChg chg="add del mod">
          <ac:chgData name="김종문" userId="0c1166f5-c3b4-4042-a279-3077e8094e08" providerId="ADAL" clId="{2C4084A0-C2C3-46F1-919A-91BF90ED0157}" dt="2021-07-11T17:37:31.772" v="5341" actId="478"/>
          <ac:spMkLst>
            <pc:docMk/>
            <pc:sldMk cId="2757628891" sldId="369"/>
            <ac:spMk id="3" creationId="{FA01BBEE-62C1-49B4-9CEA-4402D91E6C12}"/>
          </ac:spMkLst>
        </pc:spChg>
        <pc:spChg chg="add del mod">
          <ac:chgData name="김종문" userId="0c1166f5-c3b4-4042-a279-3077e8094e08" providerId="ADAL" clId="{2C4084A0-C2C3-46F1-919A-91BF90ED0157}" dt="2021-07-11T17:37:34.960" v="5342" actId="478"/>
          <ac:spMkLst>
            <pc:docMk/>
            <pc:sldMk cId="2757628891" sldId="369"/>
            <ac:spMk id="5" creationId="{B02CE4CB-14ED-4AFB-9344-7DE9B3323211}"/>
          </ac:spMkLst>
        </pc:spChg>
        <pc:spChg chg="mod">
          <ac:chgData name="김종문" userId="0c1166f5-c3b4-4042-a279-3077e8094e08" providerId="ADAL" clId="{2C4084A0-C2C3-46F1-919A-91BF90ED0157}" dt="2021-07-12T14:52:05.678" v="5367" actId="2711"/>
          <ac:spMkLst>
            <pc:docMk/>
            <pc:sldMk cId="2757628891" sldId="369"/>
            <ac:spMk id="6" creationId="{D04241A5-F982-4F2C-8177-D47F5AB9440F}"/>
          </ac:spMkLst>
        </pc:spChg>
      </pc:sldChg>
      <pc:sldChg chg="new del">
        <pc:chgData name="김종문" userId="0c1166f5-c3b4-4042-a279-3077e8094e08" providerId="ADAL" clId="{2C4084A0-C2C3-46F1-919A-91BF90ED0157}" dt="2021-07-12T17:16:39.952" v="5490" actId="47"/>
        <pc:sldMkLst>
          <pc:docMk/>
          <pc:sldMk cId="3448603935" sldId="370"/>
        </pc:sldMkLst>
      </pc:sldChg>
      <pc:sldChg chg="modSp mod">
        <pc:chgData name="김종문" userId="0c1166f5-c3b4-4042-a279-3077e8094e08" providerId="ADAL" clId="{2C4084A0-C2C3-46F1-919A-91BF90ED0157}" dt="2021-07-12T14:52:53.064" v="5384"/>
        <pc:sldMkLst>
          <pc:docMk/>
          <pc:sldMk cId="3556414696" sldId="372"/>
        </pc:sldMkLst>
        <pc:spChg chg="mod">
          <ac:chgData name="김종문" userId="0c1166f5-c3b4-4042-a279-3077e8094e08" providerId="ADAL" clId="{2C4084A0-C2C3-46F1-919A-91BF90ED0157}" dt="2021-07-12T14:52:53.064" v="5384"/>
          <ac:spMkLst>
            <pc:docMk/>
            <pc:sldMk cId="3556414696" sldId="372"/>
            <ac:spMk id="2" creationId="{56440455-A13D-44A4-9CA2-1D67A29A6C98}"/>
          </ac:spMkLst>
        </pc:spChg>
      </pc:sldChg>
      <pc:sldChg chg="addSp modSp mod">
        <pc:chgData name="김종문" userId="0c1166f5-c3b4-4042-a279-3077e8094e08" providerId="ADAL" clId="{2C4084A0-C2C3-46F1-919A-91BF90ED0157}" dt="2021-07-12T17:22:27.532" v="5517" actId="1076"/>
        <pc:sldMkLst>
          <pc:docMk/>
          <pc:sldMk cId="2613195781" sldId="374"/>
        </pc:sldMkLst>
        <pc:spChg chg="add mod">
          <ac:chgData name="김종문" userId="0c1166f5-c3b4-4042-a279-3077e8094e08" providerId="ADAL" clId="{2C4084A0-C2C3-46F1-919A-91BF90ED0157}" dt="2021-07-12T17:17:24.937" v="5503" actId="1076"/>
          <ac:spMkLst>
            <pc:docMk/>
            <pc:sldMk cId="2613195781" sldId="374"/>
            <ac:spMk id="4" creationId="{AB8484C8-2127-42AA-A3E5-7392CA4C24A9}"/>
          </ac:spMkLst>
        </pc:spChg>
        <pc:picChg chg="mod">
          <ac:chgData name="김종문" userId="0c1166f5-c3b4-4042-a279-3077e8094e08" providerId="ADAL" clId="{2C4084A0-C2C3-46F1-919A-91BF90ED0157}" dt="2021-07-12T17:22:21.564" v="5511" actId="1076"/>
          <ac:picMkLst>
            <pc:docMk/>
            <pc:sldMk cId="2613195781" sldId="374"/>
            <ac:picMk id="3" creationId="{9A1278DD-73D7-4FFE-B8ED-3DB8C16FF36B}"/>
          </ac:picMkLst>
        </pc:picChg>
        <pc:picChg chg="add mod">
          <ac:chgData name="김종문" userId="0c1166f5-c3b4-4042-a279-3077e8094e08" providerId="ADAL" clId="{2C4084A0-C2C3-46F1-919A-91BF90ED0157}" dt="2021-07-12T17:22:27.532" v="5517" actId="1076"/>
          <ac:picMkLst>
            <pc:docMk/>
            <pc:sldMk cId="2613195781" sldId="374"/>
            <ac:picMk id="5" creationId="{6C5576DE-292D-43BB-B64C-8F621646F765}"/>
          </ac:picMkLst>
        </pc:picChg>
      </pc:sldChg>
      <pc:sldChg chg="modSp mod">
        <pc:chgData name="김종문" userId="0c1166f5-c3b4-4042-a279-3077e8094e08" providerId="ADAL" clId="{2C4084A0-C2C3-46F1-919A-91BF90ED0157}" dt="2021-07-12T14:53:11.836" v="5400"/>
        <pc:sldMkLst>
          <pc:docMk/>
          <pc:sldMk cId="1885518116" sldId="375"/>
        </pc:sldMkLst>
        <pc:spChg chg="mod">
          <ac:chgData name="김종문" userId="0c1166f5-c3b4-4042-a279-3077e8094e08" providerId="ADAL" clId="{2C4084A0-C2C3-46F1-919A-91BF90ED0157}" dt="2021-07-12T14:53:11.836" v="5400"/>
          <ac:spMkLst>
            <pc:docMk/>
            <pc:sldMk cId="1885518116" sldId="375"/>
            <ac:spMk id="2" creationId="{56440455-A13D-44A4-9CA2-1D67A29A6C98}"/>
          </ac:spMkLst>
        </pc:spChg>
      </pc:sldChg>
      <pc:sldChg chg="del">
        <pc:chgData name="김종문" userId="0c1166f5-c3b4-4042-a279-3077e8094e08" providerId="ADAL" clId="{2C4084A0-C2C3-46F1-919A-91BF90ED0157}" dt="2021-07-12T15:57:19.921" v="5458" actId="47"/>
        <pc:sldMkLst>
          <pc:docMk/>
          <pc:sldMk cId="4233057995" sldId="376"/>
        </pc:sldMkLst>
      </pc:sldChg>
      <pc:sldChg chg="del">
        <pc:chgData name="김종문" userId="0c1166f5-c3b4-4042-a279-3077e8094e08" providerId="ADAL" clId="{2C4084A0-C2C3-46F1-919A-91BF90ED0157}" dt="2021-07-12T17:08:32.839" v="5486" actId="47"/>
        <pc:sldMkLst>
          <pc:docMk/>
          <pc:sldMk cId="814056715" sldId="377"/>
        </pc:sldMkLst>
      </pc:sldChg>
      <pc:sldChg chg="del">
        <pc:chgData name="김종문" userId="0c1166f5-c3b4-4042-a279-3077e8094e08" providerId="ADAL" clId="{2C4084A0-C2C3-46F1-919A-91BF90ED0157}" dt="2021-07-12T17:18:32.100" v="5505" actId="47"/>
        <pc:sldMkLst>
          <pc:docMk/>
          <pc:sldMk cId="3730136507" sldId="378"/>
        </pc:sldMkLst>
      </pc:sldChg>
      <pc:sldChg chg="addSp modSp mod">
        <pc:chgData name="김종문" userId="0c1166f5-c3b4-4042-a279-3077e8094e08" providerId="ADAL" clId="{2C4084A0-C2C3-46F1-919A-91BF90ED0157}" dt="2021-07-12T17:08:42.485" v="5488" actId="1076"/>
        <pc:sldMkLst>
          <pc:docMk/>
          <pc:sldMk cId="3257923962" sldId="379"/>
        </pc:sldMkLst>
        <pc:spChg chg="add mod">
          <ac:chgData name="김종문" userId="0c1166f5-c3b4-4042-a279-3077e8094e08" providerId="ADAL" clId="{2C4084A0-C2C3-46F1-919A-91BF90ED0157}" dt="2021-07-12T17:08:42.485" v="5488" actId="1076"/>
          <ac:spMkLst>
            <pc:docMk/>
            <pc:sldMk cId="3257923962" sldId="379"/>
            <ac:spMk id="6" creationId="{83E39CCF-4DFE-48AC-8608-E9133C208A74}"/>
          </ac:spMkLst>
        </pc:spChg>
        <pc:picChg chg="mod">
          <ac:chgData name="김종문" userId="0c1166f5-c3b4-4042-a279-3077e8094e08" providerId="ADAL" clId="{2C4084A0-C2C3-46F1-919A-91BF90ED0157}" dt="2021-07-12T17:08:07.103" v="5478" actId="1076"/>
          <ac:picMkLst>
            <pc:docMk/>
            <pc:sldMk cId="3257923962" sldId="379"/>
            <ac:picMk id="5" creationId="{CC43E571-030C-4DC0-B1A9-9A13089460D9}"/>
          </ac:picMkLst>
        </pc:picChg>
        <pc:picChg chg="mod">
          <ac:chgData name="김종문" userId="0c1166f5-c3b4-4042-a279-3077e8094e08" providerId="ADAL" clId="{2C4084A0-C2C3-46F1-919A-91BF90ED0157}" dt="2021-07-12T17:08:09.042" v="5479" actId="1076"/>
          <ac:picMkLst>
            <pc:docMk/>
            <pc:sldMk cId="3257923962" sldId="379"/>
            <ac:picMk id="7" creationId="{84286BB2-9F6F-4E7C-A7A6-D83B6329F037}"/>
          </ac:picMkLst>
        </pc:picChg>
      </pc:sldChg>
      <pc:sldChg chg="del">
        <pc:chgData name="김종문" userId="0c1166f5-c3b4-4042-a279-3077e8094e08" providerId="ADAL" clId="{2C4084A0-C2C3-46F1-919A-91BF90ED0157}" dt="2021-07-12T17:16:49.712" v="5496" actId="47"/>
        <pc:sldMkLst>
          <pc:docMk/>
          <pc:sldMk cId="1804516570" sldId="380"/>
        </pc:sldMkLst>
      </pc:sldChg>
      <pc:sldChg chg="addSp modSp mod modNotesTx">
        <pc:chgData name="김종문" userId="0c1166f5-c3b4-4042-a279-3077e8094e08" providerId="ADAL" clId="{2C4084A0-C2C3-46F1-919A-91BF90ED0157}" dt="2021-07-12T14:55:17.643" v="5447" actId="1076"/>
        <pc:sldMkLst>
          <pc:docMk/>
          <pc:sldMk cId="3082853934" sldId="381"/>
        </pc:sldMkLst>
        <pc:spChg chg="add mod">
          <ac:chgData name="김종문" userId="0c1166f5-c3b4-4042-a279-3077e8094e08" providerId="ADAL" clId="{2C4084A0-C2C3-46F1-919A-91BF90ED0157}" dt="2021-07-12T14:55:13.995" v="5446" actId="20577"/>
          <ac:spMkLst>
            <pc:docMk/>
            <pc:sldMk cId="3082853934" sldId="381"/>
            <ac:spMk id="4" creationId="{7036D784-65F7-44AF-AC8D-39E279A18D0C}"/>
          </ac:spMkLst>
        </pc:spChg>
        <pc:picChg chg="mod">
          <ac:chgData name="김종문" userId="0c1166f5-c3b4-4042-a279-3077e8094e08" providerId="ADAL" clId="{2C4084A0-C2C3-46F1-919A-91BF90ED0157}" dt="2021-07-12T14:55:17.643" v="5447" actId="1076"/>
          <ac:picMkLst>
            <pc:docMk/>
            <pc:sldMk cId="3082853934" sldId="381"/>
            <ac:picMk id="5" creationId="{A06E7B29-5490-4DDF-BC17-AC018CC235FD}"/>
          </ac:picMkLst>
        </pc:picChg>
      </pc:sldChg>
      <pc:sldChg chg="addSp modSp mod">
        <pc:chgData name="김종문" userId="0c1166f5-c3b4-4042-a279-3077e8094e08" providerId="ADAL" clId="{2C4084A0-C2C3-46F1-919A-91BF90ED0157}" dt="2021-07-12T14:55:56.712" v="5456" actId="20577"/>
        <pc:sldMkLst>
          <pc:docMk/>
          <pc:sldMk cId="2673274905" sldId="382"/>
        </pc:sldMkLst>
        <pc:spChg chg="add mod">
          <ac:chgData name="김종문" userId="0c1166f5-c3b4-4042-a279-3077e8094e08" providerId="ADAL" clId="{2C4084A0-C2C3-46F1-919A-91BF90ED0157}" dt="2021-07-12T14:55:56.712" v="5456" actId="20577"/>
          <ac:spMkLst>
            <pc:docMk/>
            <pc:sldMk cId="2673274905" sldId="382"/>
            <ac:spMk id="4" creationId="{24F8BEF0-3B73-4592-ADF1-278F265F8FB1}"/>
          </ac:spMkLst>
        </pc:spChg>
      </pc:sldChg>
      <pc:sldChg chg="modSp add mod">
        <pc:chgData name="김종문" userId="0c1166f5-c3b4-4042-a279-3077e8094e08" providerId="ADAL" clId="{2C4084A0-C2C3-46F1-919A-91BF90ED0157}" dt="2021-07-12T14:53:55.725" v="5431" actId="20577"/>
        <pc:sldMkLst>
          <pc:docMk/>
          <pc:sldMk cId="2902077912" sldId="383"/>
        </pc:sldMkLst>
        <pc:spChg chg="mod">
          <ac:chgData name="김종문" userId="0c1166f5-c3b4-4042-a279-3077e8094e08" providerId="ADAL" clId="{2C4084A0-C2C3-46F1-919A-91BF90ED0157}" dt="2021-07-12T14:53:55.725" v="5431" actId="20577"/>
          <ac:spMkLst>
            <pc:docMk/>
            <pc:sldMk cId="2902077912" sldId="383"/>
            <ac:spMk id="2" creationId="{56440455-A13D-44A4-9CA2-1D67A29A6C98}"/>
          </ac:spMkLst>
        </pc:spChg>
      </pc:sldChg>
      <pc:sldChg chg="addSp delSp modSp new mod modClrScheme chgLayout modNotesTx">
        <pc:chgData name="김종문" userId="0c1166f5-c3b4-4042-a279-3077e8094e08" providerId="ADAL" clId="{2C4084A0-C2C3-46F1-919A-91BF90ED0157}" dt="2021-07-12T17:07:39.120" v="5475" actId="6549"/>
        <pc:sldMkLst>
          <pc:docMk/>
          <pc:sldMk cId="1965610332" sldId="384"/>
        </pc:sldMkLst>
        <pc:spChg chg="del">
          <ac:chgData name="김종문" userId="0c1166f5-c3b4-4042-a279-3077e8094e08" providerId="ADAL" clId="{2C4084A0-C2C3-46F1-919A-91BF90ED0157}" dt="2021-07-12T17:06:09.011" v="5461" actId="700"/>
          <ac:spMkLst>
            <pc:docMk/>
            <pc:sldMk cId="1965610332" sldId="384"/>
            <ac:spMk id="2" creationId="{1AC52DE8-0131-461D-A901-3A8F8A05CC0A}"/>
          </ac:spMkLst>
        </pc:spChg>
        <pc:spChg chg="del">
          <ac:chgData name="김종문" userId="0c1166f5-c3b4-4042-a279-3077e8094e08" providerId="ADAL" clId="{2C4084A0-C2C3-46F1-919A-91BF90ED0157}" dt="2021-07-12T17:06:09.011" v="5461" actId="700"/>
          <ac:spMkLst>
            <pc:docMk/>
            <pc:sldMk cId="1965610332" sldId="384"/>
            <ac:spMk id="3" creationId="{069DFAFA-5FBC-47D6-A7DE-0E21E73C9FC8}"/>
          </ac:spMkLst>
        </pc:spChg>
        <pc:spChg chg="add mod">
          <ac:chgData name="김종문" userId="0c1166f5-c3b4-4042-a279-3077e8094e08" providerId="ADAL" clId="{2C4084A0-C2C3-46F1-919A-91BF90ED0157}" dt="2021-07-12T17:06:47.565" v="5471" actId="20577"/>
          <ac:spMkLst>
            <pc:docMk/>
            <pc:sldMk cId="1965610332" sldId="384"/>
            <ac:spMk id="7" creationId="{9F82002B-CA91-4883-B9FF-41C2CD874A7C}"/>
          </ac:spMkLst>
        </pc:spChg>
        <pc:picChg chg="add mod">
          <ac:chgData name="김종문" userId="0c1166f5-c3b4-4042-a279-3077e8094e08" providerId="ADAL" clId="{2C4084A0-C2C3-46F1-919A-91BF90ED0157}" dt="2021-07-12T17:06:15.926" v="5464" actId="1076"/>
          <ac:picMkLst>
            <pc:docMk/>
            <pc:sldMk cId="1965610332" sldId="384"/>
            <ac:picMk id="5" creationId="{E0D99E44-5F7A-4995-8091-353C4BD9B924}"/>
          </ac:picMkLst>
        </pc:picChg>
      </pc:sldChg>
      <pc:sldChg chg="new del">
        <pc:chgData name="김종문" userId="0c1166f5-c3b4-4042-a279-3077e8094e08" providerId="ADAL" clId="{2C4084A0-C2C3-46F1-919A-91BF90ED0157}" dt="2021-07-12T15:57:20.624" v="5459" actId="47"/>
        <pc:sldMkLst>
          <pc:docMk/>
          <pc:sldMk cId="2947249907" sldId="384"/>
        </pc:sldMkLst>
      </pc:sldChg>
      <pc:sldChg chg="new del">
        <pc:chgData name="김종문" userId="0c1166f5-c3b4-4042-a279-3077e8094e08" providerId="ADAL" clId="{2C4084A0-C2C3-46F1-919A-91BF90ED0157}" dt="2021-07-12T17:08:34.137" v="5487" actId="47"/>
        <pc:sldMkLst>
          <pc:docMk/>
          <pc:sldMk cId="72139494" sldId="385"/>
        </pc:sldMkLst>
      </pc:sldChg>
      <pc:sldChg chg="add">
        <pc:chgData name="김종문" userId="0c1166f5-c3b4-4042-a279-3077e8094e08" providerId="ADAL" clId="{2C4084A0-C2C3-46F1-919A-91BF90ED0157}" dt="2021-07-12T17:08:45.199" v="5489"/>
        <pc:sldMkLst>
          <pc:docMk/>
          <pc:sldMk cId="2207734180" sldId="385"/>
        </pc:sldMkLst>
      </pc:sldChg>
      <pc:sldChg chg="addSp modSp new mod modNotesTx">
        <pc:chgData name="김종문" userId="0c1166f5-c3b4-4042-a279-3077e8094e08" providerId="ADAL" clId="{2C4084A0-C2C3-46F1-919A-91BF90ED0157}" dt="2021-07-12T17:18:56.066" v="5510"/>
        <pc:sldMkLst>
          <pc:docMk/>
          <pc:sldMk cId="281055558" sldId="386"/>
        </pc:sldMkLst>
        <pc:picChg chg="add mod">
          <ac:chgData name="김종문" userId="0c1166f5-c3b4-4042-a279-3077e8094e08" providerId="ADAL" clId="{2C4084A0-C2C3-46F1-919A-91BF90ED0157}" dt="2021-07-12T17:18:40.570" v="5509" actId="962"/>
          <ac:picMkLst>
            <pc:docMk/>
            <pc:sldMk cId="281055558" sldId="386"/>
            <ac:picMk id="3" creationId="{7F114149-F88E-48FE-B9FC-13E6A230BB1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65341-98E8-4678-B87E-CE329225310F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154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622798" y="6513910"/>
            <a:ext cx="430154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58E341-4DF2-4065-843D-44805DCFF0E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51253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200B94-06F9-467C-8621-1483D890D3A5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48025" y="514350"/>
            <a:ext cx="3430588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92664" y="3257550"/>
            <a:ext cx="794131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154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622798" y="6513910"/>
            <a:ext cx="4301543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9DB74-65ED-41FF-9E79-1BB5BCEB966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41697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안녕하세요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저는 분당차병원 재활의학과에서 근무하고 있는 </a:t>
            </a:r>
            <a:r>
              <a:rPr lang="ko-KR" altLang="en-US" dirty="0" err="1"/>
              <a:t>김종문이라고</a:t>
            </a:r>
            <a:r>
              <a:rPr lang="ko-KR" altLang="en-US" dirty="0"/>
              <a:t> 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코로나가 </a:t>
            </a:r>
            <a:r>
              <a:rPr lang="ko-KR" altLang="en-US" dirty="0" err="1"/>
              <a:t>시작된지</a:t>
            </a:r>
            <a:r>
              <a:rPr lang="ko-KR" altLang="en-US" dirty="0"/>
              <a:t> </a:t>
            </a:r>
            <a:r>
              <a:rPr lang="en-US" altLang="ko-KR" dirty="0"/>
              <a:t>1</a:t>
            </a:r>
            <a:r>
              <a:rPr lang="ko-KR" altLang="en-US" dirty="0"/>
              <a:t>년 반이 훌쩍 지났는데</a:t>
            </a:r>
            <a:r>
              <a:rPr lang="en-US" altLang="ko-KR" dirty="0"/>
              <a:t>, </a:t>
            </a:r>
            <a:r>
              <a:rPr lang="ko-KR" altLang="en-US" dirty="0"/>
              <a:t>아직도 한창인 것 같습니다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코로나가 생활환경을 많이 바꾸었다고 생각하는데</a:t>
            </a:r>
            <a:r>
              <a:rPr lang="en-US" altLang="ko-KR" dirty="0"/>
              <a:t>, </a:t>
            </a:r>
            <a:r>
              <a:rPr lang="ko-KR" altLang="en-US" dirty="0"/>
              <a:t>밖에서 활동하는 시간이 줄어들고</a:t>
            </a:r>
            <a:r>
              <a:rPr lang="en-US" altLang="ko-KR" dirty="0"/>
              <a:t>, </a:t>
            </a:r>
            <a:r>
              <a:rPr lang="ko-KR" altLang="en-US" dirty="0"/>
              <a:t>집에 있는 시간이 늘어난 것이 큰 변화 중의 하나인 것 같습니다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집에서 일하는 경우도 많아지고</a:t>
            </a:r>
            <a:r>
              <a:rPr lang="en-US" altLang="ko-KR" dirty="0"/>
              <a:t>, </a:t>
            </a:r>
            <a:r>
              <a:rPr lang="ko-KR" altLang="en-US" dirty="0"/>
              <a:t>그러면서</a:t>
            </a:r>
            <a:r>
              <a:rPr lang="en-US" altLang="ko-KR" dirty="0"/>
              <a:t> </a:t>
            </a:r>
            <a:r>
              <a:rPr lang="ko-KR" altLang="en-US" dirty="0"/>
              <a:t>집에서 모니터를 보거나 핸드폰을 하게 되는 시간도 늘어나고 있는 것 같습니다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이번에는 집에서 생활하는 시간이 늘어나면서</a:t>
            </a:r>
            <a:r>
              <a:rPr lang="en-US" altLang="ko-KR" dirty="0"/>
              <a:t>, </a:t>
            </a:r>
            <a:r>
              <a:rPr lang="ko-KR" altLang="en-US" dirty="0" err="1"/>
              <a:t>목통증</a:t>
            </a:r>
            <a:r>
              <a:rPr lang="en-US" altLang="ko-KR" dirty="0"/>
              <a:t>, </a:t>
            </a:r>
            <a:r>
              <a:rPr lang="ko-KR" altLang="en-US" dirty="0"/>
              <a:t>허리통증에 중심을 맞추어서</a:t>
            </a:r>
            <a:r>
              <a:rPr lang="en-US" altLang="ko-KR" dirty="0"/>
              <a:t>, </a:t>
            </a:r>
            <a:r>
              <a:rPr lang="ko-KR" altLang="en-US" dirty="0"/>
              <a:t>체형을 어떻게 유지해야 하는지</a:t>
            </a:r>
            <a:r>
              <a:rPr lang="en-US" altLang="ko-KR" dirty="0"/>
              <a:t>, </a:t>
            </a:r>
            <a:r>
              <a:rPr lang="ko-KR" altLang="en-US" dirty="0"/>
              <a:t>그리고 어떻게 관리를 해야 할지에 대해서 간단히 알아보는 시간을 가지겠습니다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68304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="0" i="0" u="none" strike="noStrike" dirty="0">
                <a:solidFill>
                  <a:srgbClr val="3152A9"/>
                </a:solidFill>
                <a:effectLst/>
                <a:latin typeface="Charis"/>
              </a:rPr>
              <a:t>Ideal alignment </a:t>
            </a:r>
            <a:r>
              <a:rPr lang="en-US" altLang="ko-KR" b="1" i="0" u="none" strike="noStrike" dirty="0">
                <a:solidFill>
                  <a:srgbClr val="3D3D3D"/>
                </a:solidFill>
                <a:effectLst/>
                <a:latin typeface="Charis"/>
              </a:rPr>
              <a:t>(A)</a:t>
            </a:r>
            <a:r>
              <a:rPr lang="en-US" altLang="ko-KR" b="0" i="0" u="none" strike="noStrike" dirty="0">
                <a:solidFill>
                  <a:srgbClr val="3152A9"/>
                </a:solidFill>
                <a:effectLst/>
                <a:latin typeface="Charis"/>
              </a:rPr>
              <a:t>, kyphosis–lordosis posture </a:t>
            </a:r>
            <a:r>
              <a:rPr lang="en-US" altLang="ko-KR" b="1" i="0" u="none" strike="noStrike" dirty="0">
                <a:solidFill>
                  <a:srgbClr val="3D3D3D"/>
                </a:solidFill>
                <a:effectLst/>
                <a:latin typeface="Charis"/>
              </a:rPr>
              <a:t>(B)</a:t>
            </a:r>
            <a:r>
              <a:rPr lang="en-US" altLang="ko-KR" b="0" i="0" u="none" strike="noStrike" dirty="0">
                <a:solidFill>
                  <a:srgbClr val="3152A9"/>
                </a:solidFill>
                <a:effectLst/>
                <a:latin typeface="Charis"/>
              </a:rPr>
              <a:t>, flat back posture </a:t>
            </a:r>
            <a:r>
              <a:rPr lang="en-US" altLang="ko-KR" b="1" i="0" u="none" strike="noStrike" dirty="0">
                <a:solidFill>
                  <a:srgbClr val="3D3D3D"/>
                </a:solidFill>
                <a:effectLst/>
                <a:latin typeface="Charis"/>
              </a:rPr>
              <a:t>(C)</a:t>
            </a:r>
            <a:r>
              <a:rPr lang="en-US" altLang="ko-KR" b="0" i="0" u="none" strike="noStrike" dirty="0">
                <a:solidFill>
                  <a:srgbClr val="3152A9"/>
                </a:solidFill>
                <a:effectLst/>
                <a:latin typeface="Charis"/>
              </a:rPr>
              <a:t>, and sway-back posture (</a:t>
            </a:r>
            <a:r>
              <a:rPr lang="en-US" altLang="ko-KR" b="1" i="0" u="none" strike="noStrike" dirty="0">
                <a:solidFill>
                  <a:srgbClr val="3D3D3D"/>
                </a:solidFill>
                <a:effectLst/>
                <a:latin typeface="Charis"/>
              </a:rPr>
              <a:t>D</a:t>
            </a:r>
            <a:r>
              <a:rPr lang="en-US" altLang="ko-KR" b="0" i="0" u="none" strike="noStrike" dirty="0">
                <a:solidFill>
                  <a:srgbClr val="3152A9"/>
                </a:solidFill>
                <a:effectLst/>
                <a:latin typeface="Charis"/>
              </a:rPr>
              <a:t>)</a:t>
            </a:r>
          </a:p>
          <a:p>
            <a:endParaRPr lang="en-US" altLang="ko-KR" b="0" i="0" u="none" strike="noStrike" dirty="0">
              <a:solidFill>
                <a:srgbClr val="3152A9"/>
              </a:solidFill>
              <a:effectLst/>
              <a:latin typeface="Charis"/>
            </a:endParaRP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서서 요추의 중립 위치를 유지하기 위해서는 가슴을 앞으로 내밀어 어깨와 등이 펴지도록 하고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고개는 앞으로 숙이거나 내밀지 않고 똑바로 앞을 보며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골반이 너무 앞쪽으로 기울어지지 않도록 한다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몸무게가 양 발에 골고루 분산되도록 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endParaRPr lang="en-US" altLang="ko-KR" sz="1800" b="0" i="0" u="none" strike="noStrike" baseline="0" dirty="0">
              <a:latin typeface="*HCI-Tulip-Identity-H"/>
            </a:endParaRP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오래 서 있어야 할 경우에는 정기적으로 몸을 조금씩 움직이면서 자세를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바꾸어준다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한 발을 번갈아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발받침대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등 에 올려서 쉬게 하는 것이 도움이 된다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선 자세로 책상이나 탁자 앞에서 일하는 경우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허리를 앞으로 숙이거나 뒤로 젖힌 자세가 되지 않도록 책상이나 탁자 높이를 편안하게 조정한다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52181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57886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https://www.sciencedirect.com/science/article/pii/S0003999309000616?via%3Dihub</a:t>
            </a:r>
          </a:p>
          <a:p>
            <a:r>
              <a:rPr lang="ko-KR" altLang="en-US" dirty="0"/>
              <a:t>비 외상성 목 통증 </a:t>
            </a:r>
            <a:r>
              <a:rPr lang="en-US" altLang="ko-KR" dirty="0"/>
              <a:t>(NP) </a:t>
            </a:r>
            <a:r>
              <a:rPr lang="ko-KR" altLang="en-US" dirty="0"/>
              <a:t>환자와 </a:t>
            </a:r>
            <a:r>
              <a:rPr lang="ko-KR" altLang="en-US" dirty="0" err="1"/>
              <a:t>통증이없는</a:t>
            </a:r>
            <a:r>
              <a:rPr lang="ko-KR" altLang="en-US" dirty="0"/>
              <a:t> 개인 간의 서있는 머리 자세 측정 값을 비교합니다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만성 비 외상성 </a:t>
            </a:r>
            <a:r>
              <a:rPr lang="en-US" altLang="ko-KR" dirty="0"/>
              <a:t>NP </a:t>
            </a:r>
            <a:r>
              <a:rPr lang="ko-KR" altLang="en-US" dirty="0"/>
              <a:t>및 연령 및 성별이 일치하는 무 통증 참가자 </a:t>
            </a:r>
            <a:r>
              <a:rPr lang="en-US" altLang="ko-KR" dirty="0"/>
              <a:t>(n = 40)</a:t>
            </a:r>
            <a:r>
              <a:rPr lang="ko-KR" altLang="en-US" dirty="0"/>
              <a:t>를 가진 연속 환자 </a:t>
            </a:r>
            <a:r>
              <a:rPr lang="en-US" altLang="ko-KR" dirty="0"/>
              <a:t>(n = 40).</a:t>
            </a:r>
          </a:p>
          <a:p>
            <a:r>
              <a:rPr lang="ko-KR" altLang="en-US" dirty="0"/>
              <a:t>세 가지 각도 측정 </a:t>
            </a:r>
            <a:r>
              <a:rPr lang="en-US" altLang="ko-KR" dirty="0"/>
              <a:t>: C7, </a:t>
            </a:r>
            <a:r>
              <a:rPr lang="ko-KR" altLang="en-US" dirty="0"/>
              <a:t>귀의 이주 및 수평 사이의 각도</a:t>
            </a:r>
            <a:r>
              <a:rPr lang="en-US" altLang="ko-KR" dirty="0"/>
              <a:t>; </a:t>
            </a:r>
            <a:r>
              <a:rPr lang="ko-KR" altLang="en-US" dirty="0"/>
              <a:t>귀 이주</a:t>
            </a:r>
            <a:r>
              <a:rPr lang="en-US" altLang="ko-KR" dirty="0"/>
              <a:t>, </a:t>
            </a:r>
            <a:r>
              <a:rPr lang="ko-KR" altLang="en-US" dirty="0"/>
              <a:t>눈 및 수평 사이의 각도</a:t>
            </a:r>
            <a:r>
              <a:rPr lang="en-US" altLang="ko-KR" dirty="0"/>
              <a:t>; </a:t>
            </a:r>
            <a:r>
              <a:rPr lang="ko-KR" altLang="en-US" dirty="0"/>
              <a:t>영상의 디지털화를 통해 좌우 귀 하연과 수평 사이의 각도를 계산 하였다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만성 비 외상성 </a:t>
            </a:r>
            <a:r>
              <a:rPr lang="en-US" altLang="ko-KR" dirty="0"/>
              <a:t>NP</a:t>
            </a:r>
            <a:r>
              <a:rPr lang="ko-KR" altLang="en-US" dirty="0"/>
              <a:t>를 가진 젊은 환자는 </a:t>
            </a:r>
            <a:r>
              <a:rPr lang="ko-KR" altLang="en-US" dirty="0" err="1"/>
              <a:t>통증이없는</a:t>
            </a:r>
            <a:r>
              <a:rPr lang="ko-KR" altLang="en-US" dirty="0"/>
              <a:t> 참가자보다 서있을 때 더 앞쪽 머리 자세를 갖는 것으로 나타났습니다</a:t>
            </a:r>
            <a:r>
              <a:rPr lang="en-US" altLang="ko-KR" dirty="0"/>
              <a:t>. </a:t>
            </a:r>
            <a:r>
              <a:rPr lang="ko-KR" altLang="en-US" dirty="0"/>
              <a:t>그러나 그 차이는 통계적으로 유의미하지만 임상 적으로 의미하기에는 너무 작을 수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49867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"</a:t>
            </a:r>
            <a:r>
              <a:rPr lang="ko-KR" altLang="en-US" dirty="0"/>
              <a:t>기능적으로 정상적인</a:t>
            </a:r>
            <a:r>
              <a:rPr lang="en-US" altLang="ko-KR" dirty="0"/>
              <a:t>" </a:t>
            </a:r>
            <a:r>
              <a:rPr lang="ko-KR" altLang="en-US" dirty="0" err="1"/>
              <a:t>경추</a:t>
            </a:r>
            <a:r>
              <a:rPr lang="ko-KR" altLang="en-US" dirty="0"/>
              <a:t> </a:t>
            </a:r>
            <a:r>
              <a:rPr lang="ko-KR" altLang="en-US" dirty="0" err="1"/>
              <a:t>전만증의</a:t>
            </a:r>
            <a:r>
              <a:rPr lang="ko-KR" altLang="en-US" dirty="0"/>
              <a:t> 존재를 조사</a:t>
            </a:r>
            <a:endParaRPr lang="en-US" altLang="ko-KR" dirty="0"/>
          </a:p>
          <a:p>
            <a:r>
              <a:rPr lang="en-US" altLang="ko-KR" dirty="0"/>
              <a:t>277</a:t>
            </a:r>
            <a:r>
              <a:rPr lang="ko-KR" altLang="en-US" dirty="0"/>
              <a:t>개의 외측 </a:t>
            </a:r>
            <a:r>
              <a:rPr lang="ko-KR" altLang="en-US" dirty="0" err="1"/>
              <a:t>경추</a:t>
            </a:r>
            <a:r>
              <a:rPr lang="ko-KR" altLang="en-US" dirty="0"/>
              <a:t> </a:t>
            </a:r>
            <a:r>
              <a:rPr lang="en-US" altLang="ko-KR" dirty="0"/>
              <a:t>x-ray </a:t>
            </a:r>
            <a:r>
              <a:rPr lang="ko-KR" altLang="en-US" dirty="0"/>
              <a:t>상에서 </a:t>
            </a:r>
            <a:r>
              <a:rPr lang="en-US" altLang="ko-KR" dirty="0"/>
              <a:t>C2</a:t>
            </a:r>
            <a:r>
              <a:rPr lang="ko-KR" altLang="en-US" dirty="0"/>
              <a:t>에서 </a:t>
            </a:r>
            <a:r>
              <a:rPr lang="en-US" altLang="ko-KR" dirty="0"/>
              <a:t>C7 </a:t>
            </a:r>
            <a:r>
              <a:rPr lang="ko-KR" altLang="en-US" dirty="0"/>
              <a:t>척추까지 </a:t>
            </a:r>
            <a:r>
              <a:rPr lang="ko-KR" altLang="en-US" dirty="0" err="1"/>
              <a:t>경추</a:t>
            </a:r>
            <a:r>
              <a:rPr lang="ko-KR" altLang="en-US" dirty="0"/>
              <a:t> 전만 각도</a:t>
            </a:r>
            <a:endParaRPr lang="en-US" altLang="ko-KR" dirty="0"/>
          </a:p>
          <a:p>
            <a:r>
              <a:rPr lang="ko-KR" altLang="en-US" dirty="0"/>
              <a:t>측정은 </a:t>
            </a:r>
            <a:r>
              <a:rPr lang="en-US" altLang="ko-KR" dirty="0"/>
              <a:t>2</a:t>
            </a:r>
            <a:r>
              <a:rPr lang="ko-KR" altLang="en-US" dirty="0"/>
              <a:t>개의 그룹</a:t>
            </a:r>
            <a:r>
              <a:rPr lang="en-US" altLang="ko-KR" dirty="0"/>
              <a:t>, </a:t>
            </a:r>
            <a:r>
              <a:rPr lang="ko-KR" altLang="en-US" dirty="0"/>
              <a:t>즉 </a:t>
            </a:r>
            <a:r>
              <a:rPr lang="ko-KR" altLang="en-US" dirty="0" err="1"/>
              <a:t>경추</a:t>
            </a:r>
            <a:r>
              <a:rPr lang="ko-KR" altLang="en-US" dirty="0"/>
              <a:t> 불만 및 </a:t>
            </a:r>
            <a:r>
              <a:rPr lang="ko-KR" altLang="en-US" dirty="0" err="1"/>
              <a:t>비경추</a:t>
            </a:r>
            <a:r>
              <a:rPr lang="ko-KR" altLang="en-US" dirty="0"/>
              <a:t> 불만 그룹으로 분류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20° </a:t>
            </a:r>
            <a:r>
              <a:rPr lang="ko-KR" altLang="en-US" dirty="0"/>
              <a:t>이하의 </a:t>
            </a:r>
            <a:r>
              <a:rPr lang="ko-KR" altLang="en-US" dirty="0" err="1"/>
              <a:t>전만도를</a:t>
            </a:r>
            <a:r>
              <a:rPr lang="ko-KR" altLang="en-US" dirty="0"/>
              <a:t> 가진 환자는 </a:t>
            </a:r>
            <a:r>
              <a:rPr lang="ko-KR" altLang="en-US" dirty="0" err="1"/>
              <a:t>경추성</a:t>
            </a:r>
            <a:r>
              <a:rPr lang="ko-KR" altLang="en-US" dirty="0"/>
              <a:t> 증상을 가질 가능성이 더 높았습니다</a:t>
            </a:r>
            <a:r>
              <a:rPr lang="en-US" altLang="ko-KR" dirty="0"/>
              <a:t>(P &lt; .001)</a:t>
            </a:r>
          </a:p>
          <a:p>
            <a:r>
              <a:rPr lang="ko-KR" altLang="en-US" dirty="0" err="1"/>
              <a:t>경추</a:t>
            </a:r>
            <a:r>
              <a:rPr lang="ko-KR" altLang="en-US" dirty="0"/>
              <a:t> 통증과 </a:t>
            </a:r>
            <a:r>
              <a:rPr lang="en-US" altLang="ko-KR" dirty="0"/>
              <a:t>0° </a:t>
            </a:r>
            <a:r>
              <a:rPr lang="ko-KR" altLang="en-US" dirty="0"/>
              <a:t>이하의 전만 사이의 연관성은 유의했습니다</a:t>
            </a:r>
            <a:r>
              <a:rPr lang="en-US" altLang="ko-KR" dirty="0"/>
              <a:t>(P &lt; .0001). </a:t>
            </a:r>
            <a:r>
              <a:rPr lang="ko-KR" altLang="en-US" dirty="0" err="1"/>
              <a:t>경추</a:t>
            </a:r>
            <a:r>
              <a:rPr lang="ko-KR" altLang="en-US" dirty="0"/>
              <a:t> 통증이 있는 환자가 </a:t>
            </a:r>
            <a:r>
              <a:rPr lang="en-US" altLang="ko-KR" dirty="0"/>
              <a:t>0° </a:t>
            </a:r>
            <a:r>
              <a:rPr lang="ko-KR" altLang="en-US" dirty="0"/>
              <a:t>이하의 전만을 가질 확률은 </a:t>
            </a:r>
            <a:r>
              <a:rPr lang="ko-KR" altLang="en-US" dirty="0" err="1"/>
              <a:t>비경추</a:t>
            </a:r>
            <a:r>
              <a:rPr lang="ko-KR" altLang="en-US" dirty="0"/>
              <a:t> 불만이 있는 환자보다 </a:t>
            </a:r>
            <a:r>
              <a:rPr lang="en-US" altLang="ko-KR" dirty="0"/>
              <a:t>18</a:t>
            </a:r>
            <a:r>
              <a:rPr lang="ko-KR" altLang="en-US" dirty="0"/>
              <a:t>배 더 큽니다</a:t>
            </a:r>
            <a:r>
              <a:rPr lang="en-US" altLang="ko-KR" dirty="0"/>
              <a:t>.</a:t>
            </a:r>
          </a:p>
          <a:p>
            <a:r>
              <a:rPr lang="ko-KR" altLang="en-US" dirty="0" err="1"/>
              <a:t>경추</a:t>
            </a:r>
            <a:r>
              <a:rPr lang="ko-KR" altLang="en-US" dirty="0"/>
              <a:t> 통증이 있는 환자는 </a:t>
            </a:r>
            <a:r>
              <a:rPr lang="ko-KR" altLang="en-US" dirty="0" err="1"/>
              <a:t>전만도가</a:t>
            </a:r>
            <a:r>
              <a:rPr lang="ko-KR" altLang="en-US" dirty="0"/>
              <a:t> 낮았고 이는 모든 연령대에서 일관</a:t>
            </a:r>
            <a:endParaRPr lang="en-US" altLang="ko-KR" dirty="0"/>
          </a:p>
          <a:p>
            <a:r>
              <a:rPr lang="ko-KR" altLang="en-US" dirty="0" err="1"/>
              <a:t>경추</a:t>
            </a:r>
            <a:r>
              <a:rPr lang="ko-KR" altLang="en-US" dirty="0"/>
              <a:t> 통증과 </a:t>
            </a:r>
            <a:r>
              <a:rPr lang="en-US" altLang="ko-KR" dirty="0"/>
              <a:t>20° </a:t>
            </a:r>
            <a:r>
              <a:rPr lang="ko-KR" altLang="en-US" dirty="0"/>
              <a:t>미만의 </a:t>
            </a:r>
            <a:r>
              <a:rPr lang="ko-KR" altLang="en-US" dirty="0" err="1"/>
              <a:t>전만과</a:t>
            </a:r>
            <a:r>
              <a:rPr lang="ko-KR" altLang="en-US" dirty="0"/>
              <a:t> </a:t>
            </a:r>
            <a:r>
              <a:rPr lang="en-US" altLang="ko-KR" dirty="0"/>
              <a:t>31°</a:t>
            </a:r>
            <a:r>
              <a:rPr lang="ko-KR" altLang="en-US" dirty="0"/>
              <a:t>에서 </a:t>
            </a:r>
            <a:r>
              <a:rPr lang="en-US" altLang="ko-KR" dirty="0"/>
              <a:t>40°</a:t>
            </a:r>
            <a:r>
              <a:rPr lang="ko-KR" altLang="en-US" dirty="0"/>
              <a:t>의 </a:t>
            </a:r>
            <a:r>
              <a:rPr lang="ko-KR" altLang="en-US" dirty="0" err="1"/>
              <a:t>경추</a:t>
            </a:r>
            <a:r>
              <a:rPr lang="ko-KR" altLang="en-US" dirty="0"/>
              <a:t> </a:t>
            </a:r>
            <a:r>
              <a:rPr lang="ko-KR" altLang="en-US" dirty="0" err="1"/>
              <a:t>전만에</a:t>
            </a:r>
            <a:r>
              <a:rPr lang="ko-KR" altLang="en-US" dirty="0"/>
              <a:t> 대한 </a:t>
            </a:r>
            <a:r>
              <a:rPr lang="en-US" altLang="ko-KR" dirty="0"/>
              <a:t>"</a:t>
            </a:r>
            <a:r>
              <a:rPr lang="ko-KR" altLang="en-US" dirty="0"/>
              <a:t>임상적으로 정상</a:t>
            </a:r>
            <a:r>
              <a:rPr lang="en-US" altLang="ko-KR" dirty="0"/>
              <a:t>" </a:t>
            </a:r>
            <a:r>
              <a:rPr lang="ko-KR" altLang="en-US" dirty="0"/>
              <a:t>범위 사이에 통계적으로 유의한 연관성을 발견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-31°</a:t>
            </a:r>
            <a:r>
              <a:rPr lang="ko-KR" altLang="en-US" dirty="0"/>
              <a:t>에서 </a:t>
            </a:r>
            <a:r>
              <a:rPr lang="en-US" altLang="ko-KR" dirty="0"/>
              <a:t>40° </a:t>
            </a:r>
            <a:r>
              <a:rPr lang="ko-KR" altLang="en-US" dirty="0"/>
              <a:t>범위의 </a:t>
            </a:r>
            <a:r>
              <a:rPr lang="ko-KR" altLang="en-US" dirty="0" err="1"/>
              <a:t>전만도를</a:t>
            </a:r>
            <a:r>
              <a:rPr lang="ko-KR" altLang="en-US" dirty="0"/>
              <a:t> 유지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70917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몸무게가 양 발에 골고루 분산되도록 한다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오래 서 있어야 할 경우에는 정기적으로 몸을 조금씩 움직이면서 자세를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바꾸어준다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한 발을 번갈아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발받침대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등 에 올려서 쉬게 하는 것이 도움이 된다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선 자세로 책상이나 탁자 앞에서 일하는 경우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허리를 앞으로 숙이거나 뒤로 젖힌 자세가 되지 않도록 책상이나 탁자 높이를 편안하게 조정한다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1829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목표</a:t>
            </a:r>
            <a:r>
              <a:rPr lang="en-US" altLang="ko-KR" dirty="0"/>
              <a:t>-</a:t>
            </a:r>
            <a:r>
              <a:rPr lang="ko-KR" altLang="en-US" dirty="0"/>
              <a:t>목 통증과 작업 관련 목 굴곡</a:t>
            </a:r>
            <a:r>
              <a:rPr lang="en-US" altLang="ko-KR" dirty="0"/>
              <a:t>, </a:t>
            </a:r>
            <a:r>
              <a:rPr lang="ko-KR" altLang="en-US" dirty="0"/>
              <a:t>목 회전 및 앉기 사이의 관계를 연구합니다</a:t>
            </a:r>
            <a:endParaRPr lang="en-US" altLang="ko-KR" dirty="0"/>
          </a:p>
          <a:p>
            <a:r>
              <a:rPr lang="en-US" altLang="ko-KR" dirty="0"/>
              <a:t>34 </a:t>
            </a:r>
            <a:r>
              <a:rPr lang="ko-KR" altLang="en-US" dirty="0"/>
              <a:t>개 회사의 </a:t>
            </a:r>
            <a:r>
              <a:rPr lang="en-US" altLang="ko-KR" dirty="0"/>
              <a:t>1334 </a:t>
            </a:r>
            <a:r>
              <a:rPr lang="ko-KR" altLang="en-US" dirty="0"/>
              <a:t>명의 근로자를 대상으로 </a:t>
            </a:r>
            <a:r>
              <a:rPr lang="en-US" altLang="ko-KR" dirty="0"/>
              <a:t>3 </a:t>
            </a:r>
            <a:r>
              <a:rPr lang="ko-KR" altLang="en-US" dirty="0"/>
              <a:t>년의 추적 조사</a:t>
            </a:r>
            <a:endParaRPr lang="en-US" altLang="ko-KR" dirty="0"/>
          </a:p>
          <a:p>
            <a:r>
              <a:rPr lang="ko-KR" altLang="en-US" dirty="0"/>
              <a:t>목 굴곡</a:t>
            </a:r>
            <a:r>
              <a:rPr lang="en-US" altLang="ko-KR" dirty="0"/>
              <a:t>, </a:t>
            </a:r>
            <a:r>
              <a:rPr lang="ko-KR" altLang="en-US" dirty="0"/>
              <a:t>목 회전</a:t>
            </a:r>
            <a:r>
              <a:rPr lang="en-US" altLang="ko-KR" dirty="0"/>
              <a:t>, </a:t>
            </a:r>
            <a:r>
              <a:rPr lang="ko-KR" altLang="en-US" dirty="0"/>
              <a:t>앉은 자세에 대한 객관적으로 측정 된 노출 데이터 </a:t>
            </a:r>
            <a:r>
              <a:rPr lang="en-US" altLang="ko-KR" dirty="0"/>
              <a:t>(</a:t>
            </a:r>
            <a:r>
              <a:rPr lang="ko-KR" altLang="en-US" dirty="0"/>
              <a:t>비디오 녹화</a:t>
            </a:r>
            <a:r>
              <a:rPr lang="en-US" altLang="ko-KR" dirty="0"/>
              <a:t>)</a:t>
            </a:r>
            <a:r>
              <a:rPr lang="ko-KR" altLang="en-US" dirty="0"/>
              <a:t>를 분석하여 작업 관련 신체 부하를 평가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dirty="0"/>
              <a:t>-</a:t>
            </a:r>
            <a:r>
              <a:rPr lang="ko-KR" altLang="en-US" dirty="0"/>
              <a:t>앉은 자세의 작업 시간 비율과 목 통증 사이에 유의 한 긍정적 인 관계가 발견되어 작업 시간의 </a:t>
            </a:r>
            <a:r>
              <a:rPr lang="en-US" altLang="ko-KR" dirty="0"/>
              <a:t>95 % </a:t>
            </a:r>
            <a:r>
              <a:rPr lang="ko-KR" altLang="en-US" dirty="0"/>
              <a:t>이상 앉아있는 근로자의 목 통증 위험이 증가했음을 의미</a:t>
            </a:r>
            <a:endParaRPr lang="en-US" altLang="ko-KR" dirty="0"/>
          </a:p>
          <a:p>
            <a:r>
              <a:rPr lang="en-US" altLang="ko-KR" dirty="0"/>
              <a:t>-</a:t>
            </a:r>
            <a:r>
              <a:rPr lang="ko-KR" altLang="en-US" dirty="0"/>
              <a:t>목 굴곡과 목 통증 사이의 긍정적 인 관계에 대한 경향이 발견되어</a:t>
            </a:r>
            <a:r>
              <a:rPr lang="en-US" altLang="ko-KR" dirty="0"/>
              <a:t>, </a:t>
            </a:r>
            <a:r>
              <a:rPr lang="ko-KR" altLang="en-US" dirty="0"/>
              <a:t>작업 시간의 </a:t>
            </a:r>
            <a:r>
              <a:rPr lang="en-US" altLang="ko-KR" dirty="0"/>
              <a:t>70 % </a:t>
            </a:r>
            <a:r>
              <a:rPr lang="ko-KR" altLang="en-US" dirty="0"/>
              <a:t>이상 동안 목을 최소 </a:t>
            </a:r>
            <a:r>
              <a:rPr lang="en-US" altLang="ko-KR" dirty="0"/>
              <a:t>20 ° </a:t>
            </a:r>
            <a:r>
              <a:rPr lang="ko-KR" altLang="en-US" dirty="0"/>
              <a:t>굴곡하여 작업하는 사람들의 목 통증 위험이 증가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86502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https://www.jstage.jst.go.jp/article/joh/57/2/57_14-0124-OA/_article</a:t>
            </a:r>
          </a:p>
          <a:p>
            <a:r>
              <a:rPr lang="ko-KR" altLang="en-US" dirty="0"/>
              <a:t>직장인을 </a:t>
            </a:r>
            <a:r>
              <a:rPr lang="ko-KR" altLang="en-US" dirty="0" err="1"/>
              <a:t>대상으로이</a:t>
            </a:r>
            <a:r>
              <a:rPr lang="ko-KR" altLang="en-US" dirty="0"/>
              <a:t> 가설 모델을 테스트하는 것을 목표</a:t>
            </a:r>
            <a:endParaRPr lang="en-US" altLang="ko-KR" dirty="0"/>
          </a:p>
          <a:p>
            <a:r>
              <a:rPr lang="ko-KR" altLang="en-US" dirty="0"/>
              <a:t>건강한 직장인 </a:t>
            </a:r>
            <a:r>
              <a:rPr lang="en-US" altLang="ko-KR" dirty="0"/>
              <a:t>559 </a:t>
            </a:r>
            <a:r>
              <a:rPr lang="ko-KR" altLang="en-US" dirty="0"/>
              <a:t>명을 대상으로 </a:t>
            </a:r>
            <a:r>
              <a:rPr lang="en-US" altLang="ko-KR" dirty="0"/>
              <a:t>1 </a:t>
            </a:r>
            <a:r>
              <a:rPr lang="ko-KR" altLang="en-US" dirty="0"/>
              <a:t>년 전향 적 코호트 연구를 수행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목 통증의 발병은 목 통증의 병력이 있고</a:t>
            </a:r>
            <a:r>
              <a:rPr lang="en-US" altLang="ko-KR" dirty="0"/>
              <a:t>, </a:t>
            </a:r>
            <a:r>
              <a:rPr lang="ko-KR" altLang="en-US" dirty="0"/>
              <a:t>모니터 위치가 눈과 평평하지 않은 상태이며</a:t>
            </a:r>
            <a:r>
              <a:rPr lang="en-US" altLang="ko-KR" dirty="0"/>
              <a:t>, </a:t>
            </a:r>
            <a:r>
              <a:rPr lang="ko-KR" altLang="en-US" dirty="0"/>
              <a:t>자주 인식되는 근육 긴장감이 목 통증의 시작에 가장 큰 영향을 미치는 것으로 인식 된 여성 성별로 예측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9886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https://pubmed.ncbi.nlm.nih.gov/11920967/</a:t>
            </a:r>
          </a:p>
          <a:p>
            <a:r>
              <a:rPr lang="ko-KR" altLang="en-US" dirty="0"/>
              <a:t>새로 고용 한 컴퓨터 사용자 </a:t>
            </a:r>
            <a:r>
              <a:rPr lang="en-US" altLang="ko-KR" dirty="0"/>
              <a:t>650 </a:t>
            </a:r>
            <a:r>
              <a:rPr lang="ko-KR" altLang="en-US" dirty="0"/>
              <a:t>명을 대상으로 자세와 목 또는 어깨 </a:t>
            </a:r>
            <a:r>
              <a:rPr lang="en-US" altLang="ko-KR" dirty="0"/>
              <a:t>(N / S)</a:t>
            </a:r>
            <a:r>
              <a:rPr lang="ko-KR" altLang="en-US" dirty="0"/>
              <a:t>와 손 또는 팔 </a:t>
            </a:r>
            <a:r>
              <a:rPr lang="en-US" altLang="ko-KR" dirty="0"/>
              <a:t>(H / A) </a:t>
            </a:r>
            <a:r>
              <a:rPr lang="ko-KR" altLang="en-US" dirty="0" err="1"/>
              <a:t>근골격</a:t>
            </a:r>
            <a:r>
              <a:rPr lang="ko-KR" altLang="en-US" dirty="0"/>
              <a:t> 증상과 </a:t>
            </a:r>
            <a:r>
              <a:rPr lang="ko-KR" altLang="en-US" dirty="0" err="1"/>
              <a:t>근골격</a:t>
            </a:r>
            <a:r>
              <a:rPr lang="ko-KR" altLang="en-US" dirty="0"/>
              <a:t> 장애 간의 연관성을 평가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안쪽 팔꿈치 각도가 </a:t>
            </a:r>
            <a:r>
              <a:rPr lang="en-US" altLang="ko-KR" dirty="0"/>
              <a:t>121</a:t>
            </a:r>
            <a:r>
              <a:rPr lang="ko-KR" altLang="en-US" dirty="0"/>
              <a:t>도를 초과하는 </a:t>
            </a:r>
            <a:r>
              <a:rPr lang="ko-KR" altLang="en-US" dirty="0" err="1"/>
              <a:t>키잉</a:t>
            </a:r>
            <a:r>
              <a:rPr lang="en-US" altLang="ko-KR" dirty="0"/>
              <a:t>, </a:t>
            </a:r>
          </a:p>
          <a:p>
            <a:r>
              <a:rPr lang="ko-KR" altLang="en-US" dirty="0"/>
              <a:t>더 큰 하향 머리 기울임</a:t>
            </a:r>
            <a:r>
              <a:rPr lang="en-US" altLang="ko-KR" dirty="0"/>
              <a:t>, </a:t>
            </a:r>
            <a:r>
              <a:rPr lang="ko-KR" altLang="en-US" dirty="0"/>
              <a:t>참가자 의자에 팔걸이가 있으면 </a:t>
            </a:r>
            <a:r>
              <a:rPr lang="en-US" altLang="ko-KR" dirty="0"/>
              <a:t>N / S </a:t>
            </a:r>
            <a:r>
              <a:rPr lang="ko-KR" altLang="en-US" dirty="0"/>
              <a:t>증상 또는 </a:t>
            </a:r>
            <a:r>
              <a:rPr lang="en-US" altLang="ko-KR" dirty="0"/>
              <a:t>N / S </a:t>
            </a:r>
            <a:r>
              <a:rPr lang="ko-KR" altLang="en-US" dirty="0"/>
              <a:t>장애의 위험이 낮아졌습니다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팔꿈치 높이가 </a:t>
            </a:r>
            <a:r>
              <a:rPr lang="en-US" altLang="ko-KR" dirty="0"/>
              <a:t>"J"</a:t>
            </a:r>
            <a:r>
              <a:rPr lang="ko-KR" altLang="en-US" dirty="0"/>
              <a:t>키보다 낮은 </a:t>
            </a:r>
            <a:r>
              <a:rPr lang="ko-KR" altLang="en-US" dirty="0" err="1"/>
              <a:t>키잉과</a:t>
            </a:r>
            <a:r>
              <a:rPr lang="ko-KR" altLang="en-US" dirty="0"/>
              <a:t> 전화 어깨 받침대의 존재는 </a:t>
            </a:r>
            <a:r>
              <a:rPr lang="en-US" altLang="ko-KR" dirty="0"/>
              <a:t>N / S </a:t>
            </a:r>
            <a:r>
              <a:rPr lang="ko-KR" altLang="en-US" dirty="0"/>
              <a:t>증상 또는 </a:t>
            </a:r>
            <a:r>
              <a:rPr lang="en-US" altLang="ko-KR" dirty="0"/>
              <a:t>N / S </a:t>
            </a:r>
            <a:r>
              <a:rPr lang="ko-KR" altLang="en-US" dirty="0"/>
              <a:t>장애의 더 큰 위험과 관련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책상 가장자리에서 </a:t>
            </a:r>
            <a:r>
              <a:rPr lang="en-US" altLang="ko-KR" dirty="0"/>
              <a:t>12cm </a:t>
            </a:r>
            <a:r>
              <a:rPr lang="ko-KR" altLang="en-US" dirty="0"/>
              <a:t>이상 떨어진 </a:t>
            </a:r>
            <a:r>
              <a:rPr lang="en-US" altLang="ko-KR" dirty="0"/>
              <a:t>"J"</a:t>
            </a:r>
            <a:r>
              <a:rPr lang="ko-KR" altLang="en-US" dirty="0"/>
              <a:t>키의 수평 위치는 </a:t>
            </a:r>
            <a:r>
              <a:rPr lang="en-US" altLang="ko-KR" dirty="0"/>
              <a:t>H / A </a:t>
            </a:r>
            <a:r>
              <a:rPr lang="ko-KR" altLang="en-US" dirty="0"/>
              <a:t>증상 및 </a:t>
            </a:r>
            <a:r>
              <a:rPr lang="en-US" altLang="ko-KR" dirty="0"/>
              <a:t>H / A </a:t>
            </a:r>
            <a:r>
              <a:rPr lang="ko-KR" altLang="en-US" dirty="0"/>
              <a:t>장애의 위험을 낮추는 것과 관련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마우스를 사용하는 동안 </a:t>
            </a:r>
            <a:r>
              <a:rPr lang="en-US" altLang="ko-KR" dirty="0"/>
              <a:t>"J"</a:t>
            </a:r>
            <a:r>
              <a:rPr lang="ko-KR" altLang="en-US" dirty="0"/>
              <a:t>키</a:t>
            </a:r>
            <a:r>
              <a:rPr lang="en-US" altLang="ko-KR" dirty="0"/>
              <a:t>&gt; 3.5cm </a:t>
            </a:r>
            <a:r>
              <a:rPr lang="ko-KR" altLang="en-US" dirty="0"/>
              <a:t>위의 테이블 표면</a:t>
            </a:r>
            <a:r>
              <a:rPr lang="en-US" altLang="ko-KR" dirty="0"/>
              <a:t>, 48g </a:t>
            </a:r>
            <a:r>
              <a:rPr lang="ko-KR" altLang="en-US" dirty="0"/>
              <a:t>이상의 키 활성화 힘</a:t>
            </a:r>
            <a:r>
              <a:rPr lang="en-US" altLang="ko-KR" dirty="0"/>
              <a:t>,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en-US" altLang="ko-KR" dirty="0"/>
              <a:t>5 </a:t>
            </a:r>
            <a:r>
              <a:rPr lang="ko-KR" altLang="en-US" dirty="0"/>
              <a:t>도의 방사형 손목 </a:t>
            </a:r>
            <a:r>
              <a:rPr lang="ko-KR" altLang="en-US" dirty="0" err="1"/>
              <a:t>편차가있는</a:t>
            </a:r>
            <a:r>
              <a:rPr lang="ko-KR" altLang="en-US" dirty="0"/>
              <a:t> 키보드를 사용하면 </a:t>
            </a:r>
            <a:r>
              <a:rPr lang="en-US" altLang="ko-KR" dirty="0"/>
              <a:t>H / A </a:t>
            </a:r>
            <a:r>
              <a:rPr lang="ko-KR" altLang="en-US" dirty="0"/>
              <a:t>증상 또는 </a:t>
            </a:r>
            <a:r>
              <a:rPr lang="en-US" altLang="ko-KR" dirty="0"/>
              <a:t>H / </a:t>
            </a:r>
            <a:r>
              <a:rPr lang="ko-KR" altLang="en-US" dirty="0"/>
              <a:t>장애</a:t>
            </a:r>
            <a:r>
              <a:rPr lang="en-US" altLang="ko-KR" dirty="0"/>
              <a:t>. </a:t>
            </a:r>
          </a:p>
          <a:p>
            <a:pPr marL="171450" indent="-171450">
              <a:buFont typeface="Wingdings" panose="05000000000000000000" pitchFamily="2" charset="2"/>
              <a:buChar char="Ø"/>
            </a:pPr>
            <a:r>
              <a:rPr lang="ko-KR" altLang="en-US" dirty="0"/>
              <a:t>주당 </a:t>
            </a:r>
            <a:r>
              <a:rPr lang="ko-KR" altLang="en-US" dirty="0" err="1"/>
              <a:t>키잉</a:t>
            </a:r>
            <a:r>
              <a:rPr lang="ko-KR" altLang="en-US" dirty="0"/>
              <a:t> 시간은 </a:t>
            </a:r>
            <a:r>
              <a:rPr lang="en-US" altLang="ko-KR" dirty="0"/>
              <a:t>H / A </a:t>
            </a:r>
            <a:r>
              <a:rPr lang="ko-KR" altLang="en-US" dirty="0"/>
              <a:t>증상 및 장애와 관련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76434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BMI (body mass index)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가 높을수록 요통의 유병율이 증가하며 여성에서 더 뚜렷하다는 보고들이 최근에 도 계속되고 있다</a:t>
            </a:r>
            <a:r>
              <a:rPr lang="en-US" altLang="ko-KR" sz="1800" b="0" i="0" u="none" strike="noStrike" baseline="0" dirty="0">
                <a:latin typeface="*HCI-Tulip-Identity-H"/>
              </a:rPr>
              <a:t>.8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척추는 신체의 체중을 지탱하여 똑바로 설 수 있도록 만들어져 있으며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체중이 늘어나</a:t>
            </a: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면 척추에 가해지는 부담이 증가하여 구조적인 손상을 주게 된다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척추 중에서도 특히 요추부위가 비만과 관련된다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64128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BMI (body mass index)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가 높을수록 요통의 유병율이 증가하며 여성에서 더 뚜렷하다는 보고들이 최근에 도 계속되고 있다</a:t>
            </a:r>
            <a:r>
              <a:rPr lang="en-US" altLang="ko-KR" sz="1800" b="0" i="0" u="none" strike="noStrike" baseline="0" dirty="0">
                <a:latin typeface="*HCI-Tulip-Identity-H"/>
              </a:rPr>
              <a:t>.8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척추는 신체의 체중을 지탱하여 똑바로 설 수 있도록 만들어져 있으며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체중이 늘어나</a:t>
            </a: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면 척추에 가해지는 부담이 증가하여 구조적인 손상을 주게 된다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척추 중에서도 특히 요추부위가 비만과 관련된다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10225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일단 오래전에 나왔던 웹툰을 하나 가지고 왔습니다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식탁에 앉아있다가 과일을 떨어뜨리고 </a:t>
            </a:r>
            <a:r>
              <a:rPr lang="ko-KR" altLang="en-US" dirty="0" err="1"/>
              <a:t>주으려고</a:t>
            </a:r>
            <a:r>
              <a:rPr lang="ko-KR" altLang="en-US" dirty="0"/>
              <a:t> 하는데</a:t>
            </a:r>
            <a:r>
              <a:rPr lang="en-US" altLang="ko-KR" dirty="0"/>
              <a:t>…..</a:t>
            </a:r>
            <a:r>
              <a:rPr lang="ko-KR" altLang="en-US" dirty="0"/>
              <a:t>허리가 삐끗해서 움직일 수 없는 상태가 되었고</a:t>
            </a:r>
            <a:r>
              <a:rPr lang="en-US" altLang="ko-KR" dirty="0"/>
              <a:t>,</a:t>
            </a:r>
          </a:p>
          <a:p>
            <a:r>
              <a:rPr lang="ko-KR" altLang="en-US" dirty="0"/>
              <a:t>요통 예방의 대명사인 고양이 자세를 하는 모습입니다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43191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이완은 몸을 처지게 하고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쉬면서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잠을 자는 것이 아니라 스트레스 반응에 반대되는 능동적인 반응으로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몸을 부드럽고 움직이기 쉽게 만드는 과정이다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이완을 할 때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걱정과 불안 또는 스트레스의 심리상태는 근육의 긴장을 유발하므로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편안하고 긍정적인 심리상태를 유지하는 것이 효과적이다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가능한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근육이긴장하지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않는 자세와 심리 상태에서 이완을 하여야 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  <a:r>
              <a:rPr lang="en-US" altLang="ko-KR" sz="1800" b="0" i="0" u="none" strike="noStrike" baseline="0" dirty="0">
                <a:latin typeface="*ｽﾅｸ・ﾅﾂｰ昉・Identity-H"/>
              </a:rPr>
              <a:t> 1. </a:t>
            </a:r>
            <a:r>
              <a:rPr lang="ko-KR" altLang="en-US" sz="1800" b="0" i="0" u="none" strike="noStrike" baseline="0" dirty="0">
                <a:latin typeface="*ｽﾅｸ・ﾅﾂｰ昉・Identity-H"/>
              </a:rPr>
              <a:t>이완 및 호흡</a:t>
            </a:r>
            <a:r>
              <a:rPr lang="en-US" altLang="ko-KR" sz="1800" b="0" i="0" u="none" strike="noStrike" baseline="0" dirty="0">
                <a:latin typeface="*ｽﾅｸ・ﾅﾂｰ昉・Identity-H"/>
              </a:rPr>
              <a:t>(Relaxation and breathing) </a:t>
            </a:r>
            <a:r>
              <a:rPr lang="ko-KR" altLang="en-US" sz="1800" b="0" i="0" u="none" strike="noStrike" baseline="0" dirty="0">
                <a:latin typeface="*ｽﾅｸ・ﾅﾂｰ昉・Identity-H"/>
              </a:rPr>
              <a:t>운동</a:t>
            </a:r>
            <a:r>
              <a:rPr lang="en-US" altLang="ko-KR" sz="1800" b="0" i="0" u="none" strike="noStrike" baseline="0" dirty="0">
                <a:latin typeface="*ｽﾅｸ・ﾅﾂｰ昉・Identity-H"/>
              </a:rPr>
              <a:t>: </a:t>
            </a:r>
            <a:r>
              <a:rPr lang="ko-KR" altLang="en-US" sz="1800" b="0" i="0" u="none" strike="noStrike" baseline="0" dirty="0">
                <a:latin typeface="*ｽﾅｸ・ﾅﾂｰ昉・Identity-H"/>
              </a:rPr>
              <a:t>운동을 위한 준비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60763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사무직 근로자의 목 통증에 대한 다양한 위험 요인을 전향적으로 평가하고 </a:t>
            </a:r>
            <a:r>
              <a:rPr lang="en-US" altLang="ko-KR" dirty="0"/>
              <a:t>1</a:t>
            </a:r>
            <a:r>
              <a:rPr lang="ko-KR" altLang="en-US" dirty="0"/>
              <a:t>년 발병률을 추정하는 것</a:t>
            </a:r>
            <a:endParaRPr lang="en-US" altLang="ko-KR" dirty="0"/>
          </a:p>
          <a:p>
            <a:r>
              <a:rPr lang="en-US" altLang="ko-KR" dirty="0"/>
              <a:t>53</a:t>
            </a:r>
            <a:r>
              <a:rPr lang="ko-KR" altLang="en-US" dirty="0"/>
              <a:t>명을 코호트</a:t>
            </a:r>
            <a:r>
              <a:rPr lang="en-US" altLang="ko-KR" dirty="0"/>
              <a:t>(cohort)</a:t>
            </a:r>
            <a:r>
              <a:rPr lang="ko-KR" altLang="en-US" dirty="0"/>
              <a:t>로 구성하여 기준선에서 개인</a:t>
            </a:r>
            <a:r>
              <a:rPr lang="en-US" altLang="ko-KR" dirty="0"/>
              <a:t>, </a:t>
            </a:r>
            <a:r>
              <a:rPr lang="ko-KR" altLang="en-US" dirty="0"/>
              <a:t>신체</a:t>
            </a:r>
            <a:r>
              <a:rPr lang="en-US" altLang="ko-KR" dirty="0"/>
              <a:t>, </a:t>
            </a:r>
            <a:r>
              <a:rPr lang="ko-KR" altLang="en-US" dirty="0"/>
              <a:t>직장</a:t>
            </a:r>
            <a:r>
              <a:rPr lang="en-US" altLang="ko-KR" dirty="0"/>
              <a:t>, </a:t>
            </a:r>
            <a:r>
              <a:rPr lang="ko-KR" altLang="en-US" dirty="0"/>
              <a:t>심리적 요인을 측정 </a:t>
            </a:r>
            <a:endParaRPr lang="en-US" altLang="ko-KR" dirty="0"/>
          </a:p>
          <a:p>
            <a:r>
              <a:rPr lang="ko-KR" altLang="en-US" dirty="0"/>
              <a:t>호주 사무직 근로자의 </a:t>
            </a:r>
            <a:r>
              <a:rPr lang="en-US" altLang="ko-KR" dirty="0"/>
              <a:t>1</a:t>
            </a:r>
            <a:r>
              <a:rPr lang="ko-KR" altLang="en-US" dirty="0"/>
              <a:t>년 목 통증 발생 비율은 이 연구에서 </a:t>
            </a:r>
            <a:r>
              <a:rPr lang="en-US" altLang="ko-KR" dirty="0"/>
              <a:t>0.49(95% CI 0.36-0.62)</a:t>
            </a:r>
            <a:r>
              <a:rPr lang="ko-KR" altLang="en-US" dirty="0"/>
              <a:t>로 추정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목 통증 예측자는 여성 성별</a:t>
            </a:r>
            <a:r>
              <a:rPr lang="en-US" altLang="ko-KR" dirty="0"/>
              <a:t>(HR: 3.07; 95% CI: 1.18-7.99)</a:t>
            </a:r>
            <a:r>
              <a:rPr lang="ko-KR" altLang="en-US" dirty="0"/>
              <a:t>과 높은 심리적 스트레스</a:t>
            </a:r>
            <a:r>
              <a:rPr lang="en-US" altLang="ko-KR" dirty="0"/>
              <a:t>(HR: 1.64; 95% CI: 0.66-4.07)</a:t>
            </a:r>
            <a:r>
              <a:rPr lang="ko-KR" altLang="en-US" dirty="0"/>
              <a:t>였습니다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보호 요인에는 </a:t>
            </a:r>
            <a:r>
              <a:rPr lang="ko-KR" altLang="en-US" dirty="0" err="1"/>
              <a:t>경추의</a:t>
            </a:r>
            <a:r>
              <a:rPr lang="ko-KR" altLang="en-US" dirty="0"/>
              <a:t> 이동성 증가</a:t>
            </a:r>
            <a:r>
              <a:rPr lang="en-US" altLang="ko-KR" dirty="0"/>
              <a:t>(HR: 0.44; 95% CI: 0.19-1.05) </a:t>
            </a:r>
            <a:r>
              <a:rPr lang="ko-KR" altLang="en-US" dirty="0"/>
              <a:t>및 빈번한 운동</a:t>
            </a:r>
            <a:r>
              <a:rPr lang="en-US" altLang="ko-KR" dirty="0"/>
              <a:t>(HR: 0.64; 95% CI: 0.27-1.51)</a:t>
            </a:r>
            <a:r>
              <a:rPr lang="ko-KR" altLang="en-US" dirty="0"/>
              <a:t>이 포함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86365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(1)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베개에서 머리를 들지 않고 무릎을 올려 양손으로 무릎을 잡는다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슬개골 아래 정강이를 잡는 것이 좋으며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각 손으로 한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무릎씩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잡는다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(2)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양 무릎을 약 </a:t>
            </a:r>
            <a:r>
              <a:rPr lang="en-US" altLang="ko-KR" sz="1800" b="0" i="0" u="none" strike="noStrike" baseline="0" dirty="0">
                <a:latin typeface="*HCI-Tulip-Identity-H"/>
              </a:rPr>
              <a:t>40</a:t>
            </a:r>
            <a:r>
              <a:rPr lang="ko-KR" altLang="en-US" sz="1800" b="0" i="0" u="none" strike="noStrike" baseline="0" dirty="0">
                <a:latin typeface="*ｸ暿ｶ-Identity-H"/>
              </a:rPr>
              <a:t>∼</a:t>
            </a:r>
            <a:r>
              <a:rPr lang="en-US" altLang="ko-KR" sz="1800" b="0" i="0" u="none" strike="noStrike" baseline="0" dirty="0">
                <a:latin typeface="*HCI-Tulip-Identity-H"/>
              </a:rPr>
              <a:t>50 cm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벌리고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양쪽 겨드랑이를 향하여 가능한 만큼 당긴다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양 무릎을 동시에 당겨야 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(3)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무릎을 당긴 팔의 힘을 빼서 양 무릎이 시작점으로 돌아가며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이때 팔이 완전히 펴지도록 한다</a:t>
            </a:r>
            <a:r>
              <a:rPr lang="en-US" altLang="ko-KR" sz="1800" b="0" i="0" u="none" strike="noStrike" baseline="0" dirty="0">
                <a:latin typeface="*HCI-Tulip-Identity-H"/>
              </a:rPr>
              <a:t>(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하지만 무릎을 놓지 않는다</a:t>
            </a:r>
            <a:r>
              <a:rPr lang="en-US" altLang="ko-KR" sz="1800" b="0" i="0" u="none" strike="noStrike" baseline="0" dirty="0">
                <a:latin typeface="*HCI-Tulip-Identity-H"/>
              </a:rPr>
              <a:t>).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(4)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무릎을 당기는 것을 반복한다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endParaRPr lang="en-US" altLang="ko-KR" sz="1800" b="0" i="0" u="none" strike="noStrike" baseline="0" dirty="0">
              <a:latin typeface="*HCI-Tulip-Identity-H"/>
            </a:endParaRP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다리와 골반은 반드시 바닥에 닿아 있어야 하며 상체는 점진적으로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신전되어야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최대한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신전된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자세에서 </a:t>
            </a:r>
            <a:r>
              <a:rPr lang="en-US" altLang="ko-KR" sz="1800" b="0" i="0" u="none" strike="noStrike" baseline="0" dirty="0">
                <a:latin typeface="*HCI-Tulip-Identity-H"/>
              </a:rPr>
              <a:t>1</a:t>
            </a:r>
            <a:r>
              <a:rPr lang="ko-KR" altLang="en-US" sz="1800" b="0" i="0" u="none" strike="noStrike" baseline="0" dirty="0">
                <a:latin typeface="*ｸ暿ｶ-Identity-H"/>
              </a:rPr>
              <a:t>∼</a:t>
            </a:r>
            <a:r>
              <a:rPr lang="en-US" altLang="ko-KR" sz="1800" b="0" i="0" u="none" strike="noStrike" baseline="0" dirty="0">
                <a:latin typeface="*HCI-Tulip-Identity-H"/>
              </a:rPr>
              <a:t>2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초간 유지한 후 처음 자세로 복귀하는 것이 중요하다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엎드려 휴식을 충분히</a:t>
            </a: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취한 자세에서 연속적으로 시행하며 방사통이 유발되면 운동을 중지한다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68496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(1)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베개에서 머리를 들지 않고 무릎을 올려 양손으로 무릎을 잡는다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슬개골 아래 정강이를 잡는 것이 좋으며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각 손으로 한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무릎씩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잡는다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(2)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양 무릎을 약 </a:t>
            </a:r>
            <a:r>
              <a:rPr lang="en-US" altLang="ko-KR" sz="1800" b="0" i="0" u="none" strike="noStrike" baseline="0" dirty="0">
                <a:latin typeface="*HCI-Tulip-Identity-H"/>
              </a:rPr>
              <a:t>40</a:t>
            </a:r>
            <a:r>
              <a:rPr lang="ko-KR" altLang="en-US" sz="1800" b="0" i="0" u="none" strike="noStrike" baseline="0" dirty="0">
                <a:latin typeface="*ｸ暿ｶ-Identity-H"/>
              </a:rPr>
              <a:t>∼</a:t>
            </a:r>
            <a:r>
              <a:rPr lang="en-US" altLang="ko-KR" sz="1800" b="0" i="0" u="none" strike="noStrike" baseline="0" dirty="0">
                <a:latin typeface="*HCI-Tulip-Identity-H"/>
              </a:rPr>
              <a:t>50 cm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벌리고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양쪽 겨드랑이를 향하여 가능한 만큼 당긴다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양 무릎을 동시에 당겨야 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(3)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무릎을 당긴 팔의 힘을 빼서 양 무릎이 시작점으로 돌아가며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이때 팔이 완전히 펴지도록 한다</a:t>
            </a:r>
            <a:r>
              <a:rPr lang="en-US" altLang="ko-KR" sz="1800" b="0" i="0" u="none" strike="noStrike" baseline="0" dirty="0">
                <a:latin typeface="*HCI-Tulip-Identity-H"/>
              </a:rPr>
              <a:t>(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하지만 무릎을 놓지 않는다</a:t>
            </a:r>
            <a:r>
              <a:rPr lang="en-US" altLang="ko-KR" sz="1800" b="0" i="0" u="none" strike="noStrike" baseline="0" dirty="0">
                <a:latin typeface="*HCI-Tulip-Identity-H"/>
              </a:rPr>
              <a:t>).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(4)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무릎을 당기는 것을 반복한다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endParaRPr lang="en-US" altLang="ko-KR" sz="1800" b="0" i="0" u="none" strike="noStrike" baseline="0" dirty="0">
              <a:latin typeface="*HCI-Tulip-Identity-H"/>
            </a:endParaRP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다리와 골반은 반드시 바닥에 닿아 있어야 하며 상체는 점진적으로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신전되어야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최대한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신전된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자세에서 </a:t>
            </a:r>
            <a:r>
              <a:rPr lang="en-US" altLang="ko-KR" sz="1800" b="0" i="0" u="none" strike="noStrike" baseline="0" dirty="0">
                <a:latin typeface="*HCI-Tulip-Identity-H"/>
              </a:rPr>
              <a:t>1</a:t>
            </a:r>
            <a:r>
              <a:rPr lang="ko-KR" altLang="en-US" sz="1800" b="0" i="0" u="none" strike="noStrike" baseline="0" dirty="0">
                <a:latin typeface="*ｸ暿ｶ-Identity-H"/>
              </a:rPr>
              <a:t>∼</a:t>
            </a:r>
            <a:r>
              <a:rPr lang="en-US" altLang="ko-KR" sz="1800" b="0" i="0" u="none" strike="noStrike" baseline="0" dirty="0">
                <a:latin typeface="*HCI-Tulip-Identity-H"/>
              </a:rPr>
              <a:t>2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초간 유지한 후 처음 자세로 복귀하는 것이 중요하다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엎드려 휴식을 충분히</a:t>
            </a: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취한 자세에서 연속적으로 시행하며 방사통이 유발되면 운동을 중지한다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59169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움직임 조절 훈련은 두 단계로 나누어 시행할 수 있다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첫 번째 단계는 복부와 골반의 심부에 있는 자세유지 근육</a:t>
            </a:r>
            <a:r>
              <a:rPr lang="en-US" altLang="ko-KR" sz="1800" b="0" i="0" u="none" strike="noStrike" baseline="0" dirty="0">
                <a:latin typeface="*HCI-Tulip-Identity-H"/>
              </a:rPr>
              <a:t>(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복횡근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요추다열근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골반저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등</a:t>
            </a:r>
            <a:r>
              <a:rPr lang="en-US" altLang="ko-KR" sz="1800" b="0" i="0" u="none" strike="noStrike" baseline="0" dirty="0">
                <a:latin typeface="*HCI-Tulip-Identity-H"/>
              </a:rPr>
              <a:t>)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을 사용하도록 훈련하여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척추와 골반의 자세와 움직임을 조절하고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체간의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안정성을 높이는 단계이다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178980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b="0" i="0" dirty="0">
                <a:solidFill>
                  <a:srgbClr val="111111"/>
                </a:solidFill>
                <a:effectLst/>
                <a:latin typeface="Roboto" panose="020B0604020202020204" pitchFamily="2" charset="0"/>
              </a:rPr>
              <a:t>Examples of motor control exercises. A, Segmental stabilization (nonfunctional). B, Spinal dissociation (nonfunctional). C, Spinal dissociation (functional). D, Segmental movement control (nonfunctional). E, Whole-body coordination (functional).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38293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요즘은 컴퓨터를 이용하여</a:t>
            </a:r>
            <a:r>
              <a:rPr lang="en-US" altLang="ko-KR" dirty="0"/>
              <a:t>, </a:t>
            </a:r>
            <a:r>
              <a:rPr lang="ko-KR" altLang="en-US" dirty="0"/>
              <a:t>근육에 대한 </a:t>
            </a:r>
            <a:r>
              <a:rPr lang="en-US" altLang="ko-KR" dirty="0"/>
              <a:t>simulation </a:t>
            </a:r>
            <a:r>
              <a:rPr lang="ko-KR" altLang="en-US" dirty="0"/>
              <a:t>을 많이 하는데</a:t>
            </a:r>
            <a:r>
              <a:rPr lang="en-US" altLang="ko-KR" dirty="0"/>
              <a:t>,</a:t>
            </a:r>
          </a:p>
          <a:p>
            <a:r>
              <a:rPr lang="en-US" altLang="ko-KR" dirty="0"/>
              <a:t>Cervical</a:t>
            </a:r>
            <a:r>
              <a:rPr lang="ko-KR" altLang="en-US" dirty="0"/>
              <a:t> </a:t>
            </a:r>
            <a:r>
              <a:rPr lang="en-US" altLang="ko-KR" dirty="0"/>
              <a:t>spine</a:t>
            </a:r>
            <a:r>
              <a:rPr lang="ko-KR" altLang="en-US" dirty="0"/>
              <a:t>의 </a:t>
            </a:r>
            <a:r>
              <a:rPr lang="en-US" altLang="ko-KR" dirty="0"/>
              <a:t>intrinsic muscle</a:t>
            </a:r>
            <a:r>
              <a:rPr lang="ko-KR" altLang="en-US" dirty="0"/>
              <a:t>의 유무에 따른 </a:t>
            </a:r>
            <a:r>
              <a:rPr lang="en-US" altLang="ko-KR" dirty="0"/>
              <a:t>disc</a:t>
            </a:r>
            <a:r>
              <a:rPr lang="ko-KR" altLang="en-US" dirty="0"/>
              <a:t>에 영향을 얼마나 많이 미치는지를 계산한 것</a:t>
            </a:r>
            <a:endParaRPr lang="en-US" altLang="ko-KR" dirty="0"/>
          </a:p>
          <a:p>
            <a:r>
              <a:rPr lang="en-US" altLang="ko-KR" dirty="0"/>
              <a:t>Flexion</a:t>
            </a:r>
            <a:r>
              <a:rPr lang="ko-KR" altLang="en-US" dirty="0"/>
              <a:t>과 </a:t>
            </a:r>
            <a:r>
              <a:rPr lang="en-US" altLang="ko-KR" dirty="0"/>
              <a:t>extension</a:t>
            </a:r>
            <a:r>
              <a:rPr lang="ko-KR" altLang="en-US" dirty="0"/>
              <a:t>시 모두 통계학적으로 유의미한 증가소견을 보였음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14697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(1)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바닥이나 패드에 등이 펴지게 눕는다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(2)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머리 밑에 두꺼운 베개를 놓는다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(3)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발을 엉덩이 쪽으로 당겨서 다리가 편안하게 구부려지게 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(4)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발은 </a:t>
            </a:r>
            <a:r>
              <a:rPr lang="en-US" altLang="ko-KR" sz="1800" b="0" i="0" u="none" strike="noStrike" baseline="0" dirty="0">
                <a:latin typeface="*HCI-Tulip-Identity-H"/>
              </a:rPr>
              <a:t>30 cm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이상 벌어지게 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(5)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팔과 손가락을 뻗어 천정을 향한다</a:t>
            </a:r>
            <a:r>
              <a:rPr lang="en-US" altLang="ko-KR" sz="1800" b="0" i="0" u="none" strike="noStrike" baseline="0" dirty="0">
                <a:latin typeface="*HCI-Tulip-Identity-H"/>
              </a:rPr>
              <a:t>(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팔이 머리를 향하여 허리가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신전되지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않게 한다</a:t>
            </a:r>
            <a:r>
              <a:rPr lang="en-US" altLang="ko-KR" sz="1800" b="0" i="0" u="none" strike="noStrike" baseline="0" dirty="0">
                <a:latin typeface="*HCI-Tulip-Identity-H"/>
              </a:rPr>
              <a:t>).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(6)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복부의 근육을 의식하면서 부드럽게 일어나 앉는다</a:t>
            </a:r>
            <a:r>
              <a:rPr lang="en-US" altLang="ko-KR" sz="1800" b="0" i="0" u="none" strike="noStrike" baseline="0" dirty="0">
                <a:latin typeface="*HCI-Tulip-Identity-H"/>
              </a:rPr>
              <a:t>.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무릎을 벌려 발 사이를 통하여 손가락이 바닥에 닿도록 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(7)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복부의 근육을 의식하는 것은 유지하면서 몸을 바닥과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평형하게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내려놓는다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en-US" altLang="ko-KR" sz="1800" b="0" i="0" u="none" strike="noStrike" baseline="0" dirty="0">
                <a:latin typeface="*HCI-Tulip-Identity-H"/>
              </a:rPr>
              <a:t>(8)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위의 운동을 반복한다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</a:p>
          <a:p>
            <a:pPr algn="l"/>
            <a:r>
              <a:rPr lang="ko-KR" altLang="en-US" sz="1800" b="0" i="0" u="none" strike="noStrike" baseline="0" dirty="0">
                <a:latin typeface="*ｽﾅｸ・ﾅﾂｸ暿ｶ-Identity-H"/>
              </a:rPr>
              <a:t>주의</a:t>
            </a:r>
            <a:r>
              <a:rPr lang="en-US" altLang="ko-KR" sz="1800" b="0" i="0" u="none" strike="noStrike" baseline="0" dirty="0">
                <a:latin typeface="*HCI-Tulip-Identity-H"/>
              </a:rPr>
              <a:t>)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발을 고정하면 대퇴의 앞쪽 근육을 사용하여 골반을 앞으로 회전시켜 허리를 </a:t>
            </a:r>
            <a:r>
              <a:rPr lang="ko-KR" altLang="en-US" sz="1800" b="0" i="0" u="none" strike="noStrike" baseline="0" dirty="0" err="1">
                <a:latin typeface="*ｽﾅｸ・ﾅﾂｸ暿ｶ-Identity-H"/>
              </a:rPr>
              <a:t>신전하게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 되므로</a:t>
            </a:r>
            <a:r>
              <a:rPr lang="en-US" altLang="ko-KR" sz="1800" b="0" i="0" u="none" strike="noStrike" baseline="0" dirty="0">
                <a:latin typeface="*HCI-Tulip-Identity-H"/>
              </a:rPr>
              <a:t>, </a:t>
            </a:r>
            <a:r>
              <a:rPr lang="ko-KR" altLang="en-US" sz="1800" b="0" i="0" u="none" strike="noStrike" baseline="0" dirty="0">
                <a:latin typeface="*ｽﾅｸ・ﾅﾂｸ暿ｶ-Identity-H"/>
              </a:rPr>
              <a:t>발을 고정하지 않은 상태로 운동을 하여 복부근육을 사용하도록 한다</a:t>
            </a:r>
            <a:r>
              <a:rPr lang="en-US" altLang="ko-KR" sz="1800" b="0" i="0" u="none" strike="noStrike" baseline="0" dirty="0">
                <a:latin typeface="*HCI-Tulip-Identity-H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57475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척추와 관련된 통증은 일반적으로 괜찮았다가 통증이 발생하고 호전되었다가 다시 발생하면서</a:t>
            </a:r>
            <a:r>
              <a:rPr lang="en-US" altLang="ko-KR" dirty="0"/>
              <a:t>, </a:t>
            </a:r>
            <a:r>
              <a:rPr lang="ko-KR" altLang="en-US" dirty="0"/>
              <a:t>점점 안 좋아지는 경과를 가지게 되는 경우가 많습니다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689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다음은 요통이 있어서 복대를 착용하는 모습이고</a:t>
            </a:r>
            <a:r>
              <a:rPr lang="en-US" altLang="ko-KR" dirty="0"/>
              <a:t>,</a:t>
            </a:r>
          </a:p>
          <a:p>
            <a:r>
              <a:rPr lang="ko-KR" altLang="en-US" dirty="0"/>
              <a:t>다시 허리를 구부리면서 허리가 다시 아프게 되는 과정을 재미있게 그리고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39741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실제 체형교정이라는 건 </a:t>
            </a:r>
            <a:endParaRPr lang="en-US" altLang="ko-KR" dirty="0"/>
          </a:p>
          <a:p>
            <a:r>
              <a:rPr lang="ko-KR" altLang="en-US" dirty="0"/>
              <a:t>간단하기도</a:t>
            </a:r>
            <a:r>
              <a:rPr lang="en-US" altLang="ko-KR" dirty="0"/>
              <a:t>, </a:t>
            </a:r>
            <a:r>
              <a:rPr lang="ko-KR" altLang="en-US" dirty="0"/>
              <a:t>복잡하기도 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저도 재활의학과 전문의이기는 하지만</a:t>
            </a:r>
            <a:r>
              <a:rPr lang="en-US" altLang="ko-KR" dirty="0"/>
              <a:t>, </a:t>
            </a:r>
            <a:r>
              <a:rPr lang="ko-KR" altLang="en-US" dirty="0"/>
              <a:t>제가 전공의 때 배웠던 것과 지금은 꽤 많은 것들이 변했습니다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저도 강의 준비를 하면서</a:t>
            </a:r>
            <a:r>
              <a:rPr lang="en-US" altLang="ko-KR" dirty="0"/>
              <a:t>, </a:t>
            </a:r>
            <a:r>
              <a:rPr lang="ko-KR" altLang="en-US" dirty="0"/>
              <a:t>어떻게 설명을 해야 할지 고민을 하면서</a:t>
            </a:r>
            <a:endParaRPr lang="en-US" altLang="ko-KR" dirty="0"/>
          </a:p>
          <a:p>
            <a:r>
              <a:rPr lang="en-US" altLang="ko-KR" dirty="0"/>
              <a:t>‘</a:t>
            </a:r>
            <a:r>
              <a:rPr lang="ko-KR" altLang="en-US" dirty="0"/>
              <a:t>유튜브</a:t>
            </a:r>
            <a:r>
              <a:rPr lang="en-US" altLang="ko-KR" dirty="0"/>
              <a:t>＇</a:t>
            </a:r>
            <a:r>
              <a:rPr lang="ko-KR" altLang="en-US" dirty="0"/>
              <a:t>에서 </a:t>
            </a:r>
            <a:r>
              <a:rPr lang="en-US" altLang="ko-KR" dirty="0"/>
              <a:t>‘</a:t>
            </a:r>
            <a:r>
              <a:rPr lang="ko-KR" altLang="en-US" dirty="0"/>
              <a:t>체형교정</a:t>
            </a:r>
            <a:r>
              <a:rPr lang="en-US" altLang="ko-KR" dirty="0"/>
              <a:t>＇</a:t>
            </a:r>
            <a:r>
              <a:rPr lang="ko-KR" altLang="en-US" dirty="0"/>
              <a:t>이라는 키워드로 검색을 해보았습니다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보시면</a:t>
            </a:r>
            <a:r>
              <a:rPr lang="en-US" altLang="ko-KR" dirty="0"/>
              <a:t>, </a:t>
            </a:r>
            <a:r>
              <a:rPr lang="ko-KR" altLang="en-US" dirty="0"/>
              <a:t>체형교정을 어떻게 </a:t>
            </a:r>
            <a:r>
              <a:rPr lang="ko-KR" altLang="en-US" dirty="0" err="1"/>
              <a:t>해아</a:t>
            </a:r>
            <a:r>
              <a:rPr lang="ko-KR" altLang="en-US" dirty="0"/>
              <a:t> 하는지</a:t>
            </a:r>
            <a:r>
              <a:rPr lang="en-US" altLang="ko-KR" dirty="0"/>
              <a:t>, </a:t>
            </a:r>
            <a:r>
              <a:rPr lang="ko-KR" altLang="en-US" dirty="0"/>
              <a:t>이분은 일부러 한쪽 어깨 내리고 찍으신 것 같은데</a:t>
            </a:r>
            <a:r>
              <a:rPr lang="en-US" altLang="ko-KR" dirty="0"/>
              <a:t>, </a:t>
            </a:r>
            <a:r>
              <a:rPr lang="ko-KR" altLang="en-US" dirty="0"/>
              <a:t>어쨌든 효과가 아주 좋다는 분도 있고</a:t>
            </a:r>
            <a:r>
              <a:rPr lang="en-US" altLang="ko-KR" dirty="0"/>
              <a:t>,</a:t>
            </a:r>
          </a:p>
          <a:p>
            <a:r>
              <a:rPr lang="ko-KR" altLang="en-US" dirty="0"/>
              <a:t>빡빡이 아저씨도 있고</a:t>
            </a:r>
            <a:r>
              <a:rPr lang="en-US" altLang="ko-KR" dirty="0"/>
              <a:t>, </a:t>
            </a:r>
            <a:r>
              <a:rPr lang="ko-KR" altLang="en-US" dirty="0" err="1"/>
              <a:t>자신있다는</a:t>
            </a:r>
            <a:r>
              <a:rPr lang="ko-KR" altLang="en-US" dirty="0"/>
              <a:t> 분도 있고</a:t>
            </a:r>
            <a:r>
              <a:rPr lang="en-US" altLang="ko-KR" dirty="0"/>
              <a:t>, </a:t>
            </a:r>
            <a:r>
              <a:rPr lang="ko-KR" altLang="en-US" dirty="0"/>
              <a:t>재활의학과 전문의가 알려주는 운동도 있었습니다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요즘에는 유투브에 나오는 내용들도 책이나 논문</a:t>
            </a:r>
            <a:r>
              <a:rPr lang="en-US" altLang="ko-KR" dirty="0"/>
              <a:t>, </a:t>
            </a:r>
            <a:r>
              <a:rPr lang="ko-KR" altLang="en-US" dirty="0"/>
              <a:t>혹은 본인의 노하우를 바탕으로 올리고 있어서 도움이 되는 경우도 있는 것 같습니다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ko-KR" altLang="en-US" dirty="0"/>
              <a:t>체형 교정에 대한 것들은 유투브에도 너무 많이 소개가 되고 있어서</a:t>
            </a:r>
            <a:r>
              <a:rPr lang="en-US" altLang="ko-KR" dirty="0"/>
              <a:t>, </a:t>
            </a:r>
            <a:r>
              <a:rPr lang="ko-KR" altLang="en-US" dirty="0"/>
              <a:t>저는 조금 재미없지만</a:t>
            </a:r>
            <a:r>
              <a:rPr lang="en-US" altLang="ko-KR" dirty="0"/>
              <a:t>, </a:t>
            </a:r>
            <a:r>
              <a:rPr lang="ko-KR" altLang="en-US" dirty="0"/>
              <a:t>그동안의 연구들을 바탕으로 가능하면 간단하게 정리해보려고 하였습니다</a:t>
            </a:r>
            <a:r>
              <a:rPr lang="en-US" altLang="ko-KR" dirty="0"/>
              <a:t>.</a:t>
            </a:r>
            <a:r>
              <a:rPr lang="ko-KR" altLang="en-US" dirty="0"/>
              <a:t> </a:t>
            </a:r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28491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척추는 크게 </a:t>
            </a:r>
            <a:r>
              <a:rPr lang="ko-KR" altLang="en-US" dirty="0" err="1"/>
              <a:t>경추</a:t>
            </a:r>
            <a:r>
              <a:rPr lang="en-US" altLang="ko-KR" dirty="0"/>
              <a:t>, </a:t>
            </a:r>
            <a:r>
              <a:rPr lang="ko-KR" altLang="en-US" dirty="0" err="1"/>
              <a:t>흉추</a:t>
            </a:r>
            <a:r>
              <a:rPr lang="en-US" altLang="ko-KR" dirty="0"/>
              <a:t>, </a:t>
            </a:r>
            <a:r>
              <a:rPr lang="ko-KR" altLang="en-US" dirty="0"/>
              <a:t>요추</a:t>
            </a:r>
            <a:r>
              <a:rPr lang="en-US" altLang="ko-KR" dirty="0"/>
              <a:t>, </a:t>
            </a:r>
            <a:r>
              <a:rPr lang="ko-KR" altLang="en-US" dirty="0"/>
              <a:t>천추로 나누게 됩니다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각각은 뼈와 뼈 사이의 디스크라는 구조로 구성되어 있습니다</a:t>
            </a:r>
            <a:r>
              <a:rPr lang="en-US" altLang="ko-KR" dirty="0"/>
              <a:t>.</a:t>
            </a:r>
          </a:p>
          <a:p>
            <a:r>
              <a:rPr lang="ko-KR" altLang="en-US" dirty="0" err="1"/>
              <a:t>경추는</a:t>
            </a:r>
            <a:r>
              <a:rPr lang="ko-KR" altLang="en-US" dirty="0"/>
              <a:t> </a:t>
            </a:r>
            <a:r>
              <a:rPr lang="en-US" altLang="ko-KR" dirty="0"/>
              <a:t>7</a:t>
            </a:r>
            <a:r>
              <a:rPr lang="ko-KR" altLang="en-US" dirty="0"/>
              <a:t>개</a:t>
            </a:r>
            <a:r>
              <a:rPr lang="en-US" altLang="ko-KR" dirty="0"/>
              <a:t>, </a:t>
            </a:r>
            <a:r>
              <a:rPr lang="ko-KR" altLang="en-US" dirty="0" err="1"/>
              <a:t>흉추는</a:t>
            </a:r>
            <a:r>
              <a:rPr lang="ko-KR" altLang="en-US" dirty="0"/>
              <a:t> </a:t>
            </a:r>
            <a:r>
              <a:rPr lang="en-US" altLang="ko-KR" dirty="0"/>
              <a:t>12</a:t>
            </a:r>
            <a:r>
              <a:rPr lang="ko-KR" altLang="en-US" dirty="0"/>
              <a:t>개</a:t>
            </a:r>
            <a:r>
              <a:rPr lang="en-US" altLang="ko-KR" dirty="0"/>
              <a:t>, </a:t>
            </a:r>
            <a:r>
              <a:rPr lang="ko-KR" altLang="en-US" dirty="0"/>
              <a:t>요추는 </a:t>
            </a:r>
            <a:r>
              <a:rPr lang="en-US" altLang="ko-KR" dirty="0"/>
              <a:t>5</a:t>
            </a:r>
            <a:r>
              <a:rPr lang="ko-KR" altLang="en-US" dirty="0"/>
              <a:t>개로 구성되어 있습니다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367873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각 구조를 조금 더 자세히 보면</a:t>
            </a:r>
            <a:r>
              <a:rPr lang="en-US" altLang="ko-KR" dirty="0"/>
              <a:t>, </a:t>
            </a:r>
            <a:r>
              <a:rPr lang="ko-KR" altLang="en-US" dirty="0"/>
              <a:t>뼈와 뼈 사이에 디스크라는 구조가 있고</a:t>
            </a:r>
            <a:r>
              <a:rPr lang="en-US" altLang="ko-KR" dirty="0"/>
              <a:t>, </a:t>
            </a:r>
            <a:r>
              <a:rPr lang="ko-KR" altLang="en-US" dirty="0"/>
              <a:t>뼈 뒤쪽은 뼈끼리 연결되어 있는 구조로 되어 있습니다</a:t>
            </a:r>
            <a:r>
              <a:rPr lang="en-US" altLang="ko-KR" dirty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2343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그러나 자세가 좋지 않아서</a:t>
            </a:r>
            <a:r>
              <a:rPr lang="en-US" altLang="ko-KR" dirty="0"/>
              <a:t>, </a:t>
            </a:r>
            <a:r>
              <a:rPr lang="ko-KR" altLang="en-US" dirty="0"/>
              <a:t>목이나 허리에 많은 부하가 걸리게 되면</a:t>
            </a:r>
            <a:r>
              <a:rPr lang="en-US" altLang="ko-KR" dirty="0"/>
              <a:t>,</a:t>
            </a:r>
          </a:p>
          <a:p>
            <a:r>
              <a:rPr lang="ko-KR" altLang="en-US" dirty="0"/>
              <a:t>척추의 한 부분에 많은 부하가 걸릴 수 있고</a:t>
            </a:r>
            <a:r>
              <a:rPr lang="en-US" altLang="ko-KR" dirty="0"/>
              <a:t>, </a:t>
            </a:r>
            <a:r>
              <a:rPr lang="ko-KR" altLang="en-US" dirty="0"/>
              <a:t>때에 따라서는 염증이 발생하기도 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33407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디스크는 안에는 물이 많고 말랑말랑한 수분이 많은 구조로 되어 있고</a:t>
            </a:r>
            <a:r>
              <a:rPr lang="en-US" altLang="ko-KR" dirty="0"/>
              <a:t>, </a:t>
            </a:r>
            <a:r>
              <a:rPr lang="ko-KR" altLang="en-US" dirty="0"/>
              <a:t>바깥은 비교적 딱딱한 구조가 둘러싸고 있습니다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그런데 디스크 안에 염증이 생기게 되거나 계속해서 압박을 받게 되면</a:t>
            </a:r>
            <a:r>
              <a:rPr lang="en-US" altLang="ko-KR" dirty="0"/>
              <a:t>, </a:t>
            </a:r>
            <a:r>
              <a:rPr lang="ko-KR" altLang="en-US" dirty="0"/>
              <a:t>혈관이 </a:t>
            </a:r>
            <a:r>
              <a:rPr lang="ko-KR" altLang="en-US" dirty="0" err="1"/>
              <a:t>자라들어오고</a:t>
            </a:r>
            <a:r>
              <a:rPr lang="en-US" altLang="ko-KR" dirty="0"/>
              <a:t>, </a:t>
            </a:r>
            <a:r>
              <a:rPr lang="ko-KR" altLang="en-US" dirty="0"/>
              <a:t>수분이 빠지면서 </a:t>
            </a:r>
            <a:r>
              <a:rPr lang="ko-KR" altLang="en-US" dirty="0" err="1"/>
              <a:t>딱딱해지게</a:t>
            </a:r>
            <a:r>
              <a:rPr lang="ko-KR" altLang="en-US" dirty="0"/>
              <a:t> 됩니다</a:t>
            </a:r>
            <a:r>
              <a:rPr lang="en-US" altLang="ko-KR" dirty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93448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다시 자세에 대한 슬라이드로 돌아와서 보면</a:t>
            </a:r>
            <a:endParaRPr lang="en-US" altLang="ko-KR" dirty="0"/>
          </a:p>
          <a:p>
            <a:r>
              <a:rPr lang="ko-KR" altLang="en-US" dirty="0"/>
              <a:t>우리가 서 있을 때 허리에서 받는 압력이 이미 퇴행성 변화를 일으키는 이상의 압력을 받기 때문에 퇴행성 변화가 진행되는 것은 어쩔 수 없습니다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그러면 압력을 </a:t>
            </a:r>
            <a:r>
              <a:rPr lang="ko-KR" altLang="en-US" dirty="0" err="1"/>
              <a:t>줄여주기</a:t>
            </a:r>
            <a:r>
              <a:rPr lang="ko-KR" altLang="en-US" dirty="0"/>
              <a:t> 위해서 어떻게 해야 할지를 알아보겠습니다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369DB74-65ED-41FF-9E79-1BB5BCEB9668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9815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2000">
                <a:latin typeface="Arial" pitchFamily="34" charset="0"/>
                <a:cs typeface="Arial" pitchFamily="34" charset="0"/>
              </a:defRPr>
            </a:lvl4pPr>
            <a:lvl5pPr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0EDA3-C2D7-49E7-89DC-68909CECCF4D}" type="datetimeFigureOut">
              <a:rPr lang="ko-KR" altLang="en-US" smtClean="0"/>
              <a:pPr/>
              <a:t>2021-07-14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723804-F9DB-471F-A635-1D4CB073C31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5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899592" y="1556792"/>
            <a:ext cx="6480720" cy="2046089"/>
          </a:xfrm>
        </p:spPr>
        <p:txBody>
          <a:bodyPr>
            <a:normAutofit/>
          </a:bodyPr>
          <a:lstStyle/>
          <a:p>
            <a:pPr algn="l"/>
            <a:r>
              <a:rPr lang="ko-KR" altLang="en-US" sz="3600" b="1" dirty="0" err="1">
                <a:latin typeface="Arial" pitchFamily="34" charset="0"/>
                <a:cs typeface="Arial" pitchFamily="34" charset="0"/>
              </a:rPr>
              <a:t>집콕</a:t>
            </a:r>
            <a:r>
              <a:rPr lang="en-US" altLang="ko-KR" sz="3600" b="1" dirty="0">
                <a:latin typeface="Arial" pitchFamily="34" charset="0"/>
                <a:cs typeface="Arial" pitchFamily="34" charset="0"/>
              </a:rPr>
              <a:t>!! </a:t>
            </a:r>
            <a:r>
              <a:rPr lang="ko-KR" altLang="en-US" sz="3600" b="1" dirty="0">
                <a:latin typeface="Arial" pitchFamily="34" charset="0"/>
                <a:cs typeface="Arial" pitchFamily="34" charset="0"/>
              </a:rPr>
              <a:t>체형교정 습관</a:t>
            </a:r>
            <a:r>
              <a:rPr lang="en-US" altLang="ko-KR" sz="3600" b="1" dirty="0">
                <a:latin typeface="Arial" pitchFamily="34" charset="0"/>
                <a:cs typeface="Arial" pitchFamily="34" charset="0"/>
              </a:rPr>
              <a:t/>
            </a:r>
            <a:br>
              <a:rPr lang="en-US" altLang="ko-KR" sz="3600" b="1" dirty="0">
                <a:latin typeface="Arial" pitchFamily="34" charset="0"/>
                <a:cs typeface="Arial" pitchFamily="34" charset="0"/>
              </a:rPr>
            </a:br>
            <a:r>
              <a:rPr lang="en-US" altLang="ko-KR" sz="3600" b="1" dirty="0">
                <a:latin typeface="Arial" pitchFamily="34" charset="0"/>
                <a:cs typeface="Arial" pitchFamily="34" charset="0"/>
              </a:rPr>
              <a:t/>
            </a:r>
            <a:br>
              <a:rPr lang="en-US" altLang="ko-KR" sz="3600" b="1" dirty="0">
                <a:latin typeface="Arial" pitchFamily="34" charset="0"/>
                <a:cs typeface="Arial" pitchFamily="34" charset="0"/>
              </a:rPr>
            </a:br>
            <a:r>
              <a:rPr lang="en-US" altLang="ko-KR" sz="3600" b="1" dirty="0">
                <a:latin typeface="Arial" pitchFamily="34" charset="0"/>
                <a:cs typeface="Arial" pitchFamily="34" charset="0"/>
              </a:rPr>
              <a:t>                        </a:t>
            </a:r>
            <a:r>
              <a:rPr lang="en-US" altLang="ko-KR" sz="2400" b="1" dirty="0">
                <a:latin typeface="Arial" pitchFamily="34" charset="0"/>
                <a:cs typeface="Arial" pitchFamily="34" charset="0"/>
              </a:rPr>
              <a:t>- </a:t>
            </a:r>
            <a:r>
              <a:rPr lang="ko-KR" altLang="en-US" sz="2400" b="1" dirty="0">
                <a:latin typeface="Arial" pitchFamily="34" charset="0"/>
                <a:cs typeface="Arial" pitchFamily="34" charset="0"/>
              </a:rPr>
              <a:t>목과 허리 통증 조절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ED9F0A60-D269-4BED-AA5C-844743A300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79712" y="4293096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ko-KR" altLang="en-US" sz="2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분당차병원</a:t>
            </a:r>
            <a:r>
              <a:rPr lang="ko-KR" altLang="en-US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재활의학과</a:t>
            </a:r>
            <a:endParaRPr lang="en-US" altLang="ko-KR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r"/>
            <a:r>
              <a:rPr lang="ko-KR" altLang="en-US" sz="2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김종문</a:t>
            </a:r>
            <a:endParaRPr lang="ko-KR" alt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FAB37695-D1B6-4C9E-94F9-1B7D4B28ED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7179" y="1417638"/>
            <a:ext cx="5909642" cy="4739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제목 1">
            <a:extLst>
              <a:ext uri="{FF2B5EF4-FFF2-40B4-BE49-F238E27FC236}">
                <a16:creationId xmlns:a16="http://schemas.microsoft.com/office/drawing/2014/main" xmlns="" id="{45E72496-1A59-4C2B-8882-FCF4122E088E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/>
              <a:t>척추의 커브의 소실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79047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Medtronic_pars_scottiedog_600_265_80.jpg">
            <a:extLst>
              <a:ext uri="{FF2B5EF4-FFF2-40B4-BE49-F238E27FC236}">
                <a16:creationId xmlns:a16="http://schemas.microsoft.com/office/drawing/2014/main" xmlns="" id="{7D5F5255-F3BD-4C51-AD1F-9066842AA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0488" y="1445931"/>
            <a:ext cx="8963025" cy="39661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917889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ha\Desktop\THR_2012_06_pp29_01_LG.jpg">
            <a:extLst>
              <a:ext uri="{FF2B5EF4-FFF2-40B4-BE49-F238E27FC236}">
                <a16:creationId xmlns:a16="http://schemas.microsoft.com/office/drawing/2014/main" xmlns="" id="{8980816B-68E2-4355-85AA-8EFB5F223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12085" y="68263"/>
            <a:ext cx="6519830" cy="6721475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580215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esktop\mcdc7_spinal_stenosis-6col.jpg">
            <a:extLst>
              <a:ext uri="{FF2B5EF4-FFF2-40B4-BE49-F238E27FC236}">
                <a16:creationId xmlns:a16="http://schemas.microsoft.com/office/drawing/2014/main" xmlns="" id="{F280A05F-3071-4FE6-AAC0-2307354A2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90488" y="426387"/>
            <a:ext cx="8963025" cy="60052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1292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xmlns="" id="{C57CB628-8BF4-4FCF-AFD8-86C3F6EDE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87"/>
          <a:stretch>
            <a:fillRect/>
          </a:stretch>
        </p:blipFill>
        <p:spPr bwMode="auto">
          <a:xfrm>
            <a:off x="467544" y="980728"/>
            <a:ext cx="7740352" cy="53587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17675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6440455-A13D-44A4-9CA2-1D67A29A6C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b="1" dirty="0">
                <a:latin typeface="HY강M" panose="02030600000101010101" pitchFamily="18" charset="-127"/>
                <a:ea typeface="HY강M" panose="02030600000101010101" pitchFamily="18" charset="-127"/>
              </a:rPr>
              <a:t>척추 통증의 예방</a:t>
            </a:r>
            <a:r>
              <a:rPr lang="en-US" altLang="ko-KR" b="1" dirty="0">
                <a:latin typeface="HY강M" panose="02030600000101010101" pitchFamily="18" charset="-127"/>
                <a:ea typeface="HY강M" panose="02030600000101010101" pitchFamily="18" charset="-127"/>
              </a:rPr>
              <a:t/>
            </a:r>
            <a:br>
              <a:rPr lang="en-US" altLang="ko-KR" b="1" dirty="0">
                <a:latin typeface="HY강M" panose="02030600000101010101" pitchFamily="18" charset="-127"/>
                <a:ea typeface="HY강M" panose="02030600000101010101" pitchFamily="18" charset="-127"/>
              </a:rPr>
            </a:br>
            <a:r>
              <a:rPr lang="en-US" altLang="ko-KR" b="1" dirty="0">
                <a:latin typeface="HY강M" panose="02030600000101010101" pitchFamily="18" charset="-127"/>
                <a:ea typeface="HY강M" panose="02030600000101010101" pitchFamily="18" charset="-127"/>
              </a:rPr>
              <a:t>-</a:t>
            </a:r>
            <a:r>
              <a:rPr lang="ko-KR" altLang="en-US" b="1" dirty="0">
                <a:latin typeface="HY강M" panose="02030600000101010101" pitchFamily="18" charset="-127"/>
                <a:ea typeface="HY강M" panose="02030600000101010101" pitchFamily="18" charset="-127"/>
              </a:rPr>
              <a:t>바른 자세</a:t>
            </a:r>
            <a:r>
              <a:rPr lang="en-US" altLang="ko-KR" b="1" dirty="0">
                <a:latin typeface="HY강M" panose="02030600000101010101" pitchFamily="18" charset="-127"/>
                <a:ea typeface="HY강M" panose="02030600000101010101" pitchFamily="18" charset="-127"/>
              </a:rPr>
              <a:t>-</a:t>
            </a:r>
            <a:endParaRPr lang="ko-KR" altLang="en-US" b="1" dirty="0">
              <a:latin typeface="HY강M" panose="02030600000101010101" pitchFamily="18" charset="-127"/>
              <a:ea typeface="HY강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564146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7104642-76E1-48F1-B7CB-DC4314E585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692696"/>
            <a:ext cx="4216291" cy="4525963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D04241A5-F982-4F2C-8177-D47F5AB9440F}"/>
              </a:ext>
            </a:extLst>
          </p:cNvPr>
          <p:cNvSpPr txBox="1"/>
          <p:nvPr/>
        </p:nvSpPr>
        <p:spPr>
          <a:xfrm>
            <a:off x="775489" y="5589240"/>
            <a:ext cx="748883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600" dirty="0">
                <a:latin typeface="HY강M" panose="02030600000101010101" pitchFamily="18" charset="-127"/>
                <a:ea typeface="HY강M" panose="02030600000101010101" pitchFamily="18" charset="-127"/>
              </a:rPr>
              <a:t>(</a:t>
            </a:r>
            <a:r>
              <a:rPr lang="ko-KR" altLang="en-US" sz="1600" dirty="0" err="1">
                <a:latin typeface="HY강M" panose="02030600000101010101" pitchFamily="18" charset="-127"/>
                <a:ea typeface="HY강M" panose="02030600000101010101" pitchFamily="18" charset="-127"/>
              </a:rPr>
              <a:t>A</a:t>
            </a:r>
            <a:r>
              <a:rPr lang="ko-KR" altLang="en-US" sz="1600" dirty="0">
                <a:latin typeface="HY강M" panose="02030600000101010101" pitchFamily="18" charset="-127"/>
                <a:ea typeface="HY강M" panose="02030600000101010101" pitchFamily="18" charset="-127"/>
              </a:rPr>
              <a:t>) 이상적인 정렬, (</a:t>
            </a:r>
            <a:r>
              <a:rPr lang="ko-KR" altLang="en-US" sz="1600" dirty="0" err="1">
                <a:latin typeface="HY강M" panose="02030600000101010101" pitchFamily="18" charset="-127"/>
                <a:ea typeface="HY강M" panose="02030600000101010101" pitchFamily="18" charset="-127"/>
              </a:rPr>
              <a:t>B</a:t>
            </a:r>
            <a:r>
              <a:rPr lang="ko-KR" altLang="en-US" sz="1600" dirty="0">
                <a:latin typeface="HY강M" panose="02030600000101010101" pitchFamily="18" charset="-127"/>
                <a:ea typeface="HY강M" panose="02030600000101010101" pitchFamily="18" charset="-127"/>
              </a:rPr>
              <a:t>) 후만-전만 자세, (C) 평평한 등 자세, (</a:t>
            </a:r>
            <a:r>
              <a:rPr lang="ko-KR" altLang="en-US" sz="1600" dirty="0" err="1">
                <a:latin typeface="HY강M" panose="02030600000101010101" pitchFamily="18" charset="-127"/>
                <a:ea typeface="HY강M" panose="02030600000101010101" pitchFamily="18" charset="-127"/>
              </a:rPr>
              <a:t>D</a:t>
            </a:r>
            <a:r>
              <a:rPr lang="ko-KR" altLang="en-US" sz="1600" dirty="0">
                <a:latin typeface="HY강M" panose="02030600000101010101" pitchFamily="18" charset="-127"/>
                <a:ea typeface="HY강M" panose="02030600000101010101" pitchFamily="18" charset="-127"/>
              </a:rPr>
              <a:t>) 뒤로 젖혀진 자세</a:t>
            </a:r>
          </a:p>
        </p:txBody>
      </p:sp>
    </p:spTree>
    <p:extLst>
      <p:ext uri="{BB962C8B-B14F-4D97-AF65-F5344CB8AC3E}">
        <p14:creationId xmlns:p14="http://schemas.microsoft.com/office/powerpoint/2010/main" val="27576288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336E5211-C543-4A8D-A354-E70ECFF665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0728"/>
            <a:ext cx="9144000" cy="611654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164D464-71CC-4063-AAAF-A19235FBEACE}"/>
              </a:ext>
            </a:extLst>
          </p:cNvPr>
          <p:cNvSpPr txBox="1"/>
          <p:nvPr/>
        </p:nvSpPr>
        <p:spPr>
          <a:xfrm>
            <a:off x="4355976" y="6317994"/>
            <a:ext cx="49502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altLang="ko-KR" sz="1600" dirty="0"/>
              <a:t>&lt;Hansraj KK. Surg Technol Int 25:277-279, 2014&gt;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740302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F5F0EE2B-2D11-40C6-BC4F-AFE00FB4AB15}"/>
              </a:ext>
            </a:extLst>
          </p:cNvPr>
          <p:cNvSpPr txBox="1"/>
          <p:nvPr/>
        </p:nvSpPr>
        <p:spPr>
          <a:xfrm>
            <a:off x="2681536" y="6237312"/>
            <a:ext cx="64624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&lt;Silva AG, et al. Arch Phys Med </a:t>
            </a:r>
            <a:r>
              <a:rPr lang="en-US" altLang="ko-KR" sz="1600" dirty="0" err="1"/>
              <a:t>Rehabil</a:t>
            </a:r>
            <a:r>
              <a:rPr lang="en-US" altLang="ko-KR" sz="1600" dirty="0"/>
              <a:t> 90:669-674, 2009&gt;</a:t>
            </a:r>
            <a:endParaRPr lang="ko-KR" altLang="en-US" sz="16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73F3A08E-CCD3-4B04-BADB-324E277E6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7450" y="0"/>
            <a:ext cx="2876550" cy="299085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479884DF-998F-4044-ABF9-800256CE9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708920"/>
            <a:ext cx="9144000" cy="2893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897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2339752" y="1988840"/>
            <a:ext cx="6161338" cy="3019805"/>
            <a:chOff x="1652588" y="2019300"/>
            <a:chExt cx="5838825" cy="28194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2588" y="2019300"/>
              <a:ext cx="5838825" cy="2819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직사각형 2">
              <a:extLst>
                <a:ext uri="{FF2B5EF4-FFF2-40B4-BE49-F238E27FC236}">
                  <a16:creationId xmlns:a16="http://schemas.microsoft.com/office/drawing/2014/main" xmlns="" id="{07D235E7-FD7C-44F4-851D-F97A80319E0A}"/>
                </a:ext>
              </a:extLst>
            </p:cNvPr>
            <p:cNvSpPr/>
            <p:nvPr/>
          </p:nvSpPr>
          <p:spPr>
            <a:xfrm>
              <a:off x="5508105" y="2564904"/>
              <a:ext cx="1008112" cy="1656184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16032"/>
            <a:ext cx="1990725" cy="356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2534005" y="6165304"/>
            <a:ext cx="66256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dirty="0"/>
              <a:t>&lt;</a:t>
            </a:r>
            <a:r>
              <a:rPr lang="en-US" altLang="ko-KR" sz="1600" b="1" dirty="0" err="1"/>
              <a:t>McAviney</a:t>
            </a:r>
            <a:r>
              <a:rPr lang="en-US" altLang="ko-KR" sz="1600" b="1" dirty="0"/>
              <a:t> </a:t>
            </a:r>
            <a:r>
              <a:rPr lang="en-US" altLang="ko-KR" sz="1600" dirty="0"/>
              <a:t>J, et al. J Manipulative </a:t>
            </a:r>
            <a:r>
              <a:rPr lang="en-US" altLang="ko-KR" sz="1600" dirty="0" err="1"/>
              <a:t>Physiol</a:t>
            </a:r>
            <a:r>
              <a:rPr lang="en-US" altLang="ko-KR" sz="1600" dirty="0"/>
              <a:t> </a:t>
            </a:r>
            <a:r>
              <a:rPr lang="en-US" altLang="ko-KR" sz="1600" dirty="0" err="1"/>
              <a:t>Ther</a:t>
            </a:r>
            <a:r>
              <a:rPr lang="en-US" altLang="ko-KR" sz="1600" dirty="0"/>
              <a:t> 28:187- 193, </a:t>
            </a:r>
            <a:r>
              <a:rPr lang="en-US" altLang="ko-KR" sz="1600" b="1" dirty="0"/>
              <a:t>2005&gt;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198607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그룹 11">
            <a:extLst>
              <a:ext uri="{FF2B5EF4-FFF2-40B4-BE49-F238E27FC236}">
                <a16:creationId xmlns:a16="http://schemas.microsoft.com/office/drawing/2014/main" xmlns="" id="{19D6718B-459A-4764-A172-FEDA8DAC2A07}"/>
              </a:ext>
            </a:extLst>
          </p:cNvPr>
          <p:cNvGrpSpPr/>
          <p:nvPr/>
        </p:nvGrpSpPr>
        <p:grpSpPr>
          <a:xfrm>
            <a:off x="2454817" y="0"/>
            <a:ext cx="4277423" cy="6858000"/>
            <a:chOff x="539552" y="0"/>
            <a:chExt cx="4277423" cy="6858000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xmlns="" id="{0963F194-F5D0-4CC9-9C6E-7216B628357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9552" y="27384"/>
              <a:ext cx="2030086" cy="6713984"/>
            </a:xfrm>
            <a:prstGeom prst="rect">
              <a:avLst/>
            </a:prstGeom>
          </p:spPr>
        </p:pic>
        <p:pic>
          <p:nvPicPr>
            <p:cNvPr id="9" name="그림 8" descr="텍스트, 액자이(가) 표시된 사진&#10;&#10;자동 생성된 설명">
              <a:extLst>
                <a:ext uri="{FF2B5EF4-FFF2-40B4-BE49-F238E27FC236}">
                  <a16:creationId xmlns:a16="http://schemas.microsoft.com/office/drawing/2014/main" xmlns="" id="{66E4CD0E-8710-4FDC-B7E7-186234493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5816" y="0"/>
              <a:ext cx="1901159" cy="6858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2387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ED8CC156-F215-405A-B133-EED53E3CA6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688" y="3429000"/>
            <a:ext cx="6686550" cy="27908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1B6F30A3-1DAA-4773-9915-B677F2F45ED7}"/>
              </a:ext>
            </a:extLst>
          </p:cNvPr>
          <p:cNvSpPr txBox="1"/>
          <p:nvPr/>
        </p:nvSpPr>
        <p:spPr>
          <a:xfrm>
            <a:off x="4139952" y="6381328"/>
            <a:ext cx="500404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ko-KR" sz="1600" b="0" i="0" u="none" strike="noStrike" baseline="0" dirty="0">
                <a:latin typeface="HYwulM" panose="02030600000101010101" pitchFamily="18" charset="-127"/>
                <a:ea typeface="HYwulM" panose="02030600000101010101" pitchFamily="18" charset="-127"/>
              </a:rPr>
              <a:t>&lt;</a:t>
            </a:r>
            <a:r>
              <a:rPr lang="ko-KR" altLang="en-US" sz="1600" b="0" i="0" u="none" strike="noStrike" baseline="0" dirty="0" err="1">
                <a:latin typeface="HYwulM" panose="02030600000101010101" pitchFamily="18" charset="-127"/>
                <a:ea typeface="HYwulM" panose="02030600000101010101" pitchFamily="18" charset="-127"/>
              </a:rPr>
              <a:t>대한임상통증학회</a:t>
            </a:r>
            <a:r>
              <a:rPr lang="ko-KR" altLang="en-US" sz="1600" b="0" i="0" u="none" strike="noStrike" baseline="0" dirty="0">
                <a:latin typeface="HYwulM" panose="02030600000101010101" pitchFamily="18" charset="-127"/>
                <a:ea typeface="HYwulM" panose="02030600000101010101" pitchFamily="18" charset="-127"/>
              </a:rPr>
              <a:t> 요통환자의 재활운동 지침서</a:t>
            </a:r>
            <a:r>
              <a:rPr lang="en-US" altLang="ko-KR" sz="1600" b="0" i="0" u="none" strike="noStrike" baseline="0" dirty="0">
                <a:latin typeface="HYwulM" panose="02030600000101010101" pitchFamily="18" charset="-127"/>
                <a:ea typeface="HYwulM" panose="02030600000101010101" pitchFamily="18" charset="-127"/>
              </a:rPr>
              <a:t>&gt;</a:t>
            </a:r>
            <a:endParaRPr lang="ko-KR" altLang="en-US" sz="1600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E794B31F-DAAA-449E-82D7-CB86C70BA8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762" y="260648"/>
            <a:ext cx="26765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8621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60FBD724-F8C9-4D87-8F98-C5C4E2D849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772816"/>
            <a:ext cx="8610600" cy="42386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DA50EAAF-F25D-41D8-BA6D-0F823E7D695D}"/>
              </a:ext>
            </a:extLst>
          </p:cNvPr>
          <p:cNvSpPr txBox="1"/>
          <p:nvPr/>
        </p:nvSpPr>
        <p:spPr>
          <a:xfrm>
            <a:off x="3134916" y="6237312"/>
            <a:ext cx="574238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&lt;</a:t>
            </a:r>
            <a:r>
              <a:rPr lang="en-US" altLang="ko-KR" sz="1600" dirty="0" err="1"/>
              <a:t>Sihawong</a:t>
            </a:r>
            <a:r>
              <a:rPr lang="en-US" altLang="ko-KR" sz="1600" dirty="0"/>
              <a:t> R, et al. J </a:t>
            </a:r>
            <a:r>
              <a:rPr lang="en-US" altLang="ko-KR" sz="1600" dirty="0" err="1"/>
              <a:t>Occup</a:t>
            </a:r>
            <a:r>
              <a:rPr lang="en-US" altLang="ko-KR" sz="1600" dirty="0"/>
              <a:t> Health 58:16-24, 2016&gt;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71AF7B00-3694-4A83-A132-7CEE5A9B58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0975" y="11382"/>
            <a:ext cx="48863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5638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xmlns="" id="{D0C548F0-799B-4D5B-BBAF-287BDE1C7237}"/>
              </a:ext>
            </a:extLst>
          </p:cNvPr>
          <p:cNvGrpSpPr/>
          <p:nvPr/>
        </p:nvGrpSpPr>
        <p:grpSpPr>
          <a:xfrm>
            <a:off x="0" y="779470"/>
            <a:ext cx="9144000" cy="5299060"/>
            <a:chOff x="0" y="779470"/>
            <a:chExt cx="9144000" cy="5299060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xmlns="" id="{870F22EF-8DD2-4629-BD01-A9384D5D0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779470"/>
              <a:ext cx="9144000" cy="5299060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xmlns="" id="{9287B312-E95D-4C52-BED3-8C82F7D3BAE1}"/>
                </a:ext>
              </a:extLst>
            </p:cNvPr>
            <p:cNvSpPr/>
            <p:nvPr/>
          </p:nvSpPr>
          <p:spPr>
            <a:xfrm>
              <a:off x="179512" y="4869160"/>
              <a:ext cx="1008112" cy="216024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C9163977-265F-41F1-90C1-8B75DFA35D03}"/>
              </a:ext>
            </a:extLst>
          </p:cNvPr>
          <p:cNvSpPr txBox="1"/>
          <p:nvPr/>
        </p:nvSpPr>
        <p:spPr>
          <a:xfrm>
            <a:off x="3635896" y="6381328"/>
            <a:ext cx="68945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&lt;Ariens GA, et al. </a:t>
            </a:r>
            <a:r>
              <a:rPr lang="en-US" altLang="ko-KR" sz="1600" dirty="0" err="1"/>
              <a:t>Occup</a:t>
            </a:r>
            <a:r>
              <a:rPr lang="en-US" altLang="ko-KR" sz="1600" dirty="0"/>
              <a:t> Environ Med 58:200-207, 2001&gt;</a:t>
            </a:r>
            <a:endParaRPr lang="ko-KR" altLang="en-US" sz="1600" dirty="0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xmlns="" id="{E8232077-1D5A-484D-951F-C8BA52BAFCFA}"/>
              </a:ext>
            </a:extLst>
          </p:cNvPr>
          <p:cNvGrpSpPr/>
          <p:nvPr/>
        </p:nvGrpSpPr>
        <p:grpSpPr>
          <a:xfrm>
            <a:off x="1952625" y="774154"/>
            <a:ext cx="7191375" cy="2933700"/>
            <a:chOff x="1952625" y="774154"/>
            <a:chExt cx="7191375" cy="2933700"/>
          </a:xfrm>
        </p:grpSpPr>
        <p:grpSp>
          <p:nvGrpSpPr>
            <p:cNvPr id="11" name="그룹 10">
              <a:extLst>
                <a:ext uri="{FF2B5EF4-FFF2-40B4-BE49-F238E27FC236}">
                  <a16:creationId xmlns:a16="http://schemas.microsoft.com/office/drawing/2014/main" xmlns="" id="{2E1A3353-AB8D-4C89-9553-20A036B45CA7}"/>
                </a:ext>
              </a:extLst>
            </p:cNvPr>
            <p:cNvGrpSpPr/>
            <p:nvPr/>
          </p:nvGrpSpPr>
          <p:grpSpPr>
            <a:xfrm>
              <a:off x="1952625" y="774154"/>
              <a:ext cx="7191375" cy="2933700"/>
              <a:chOff x="976312" y="1962150"/>
              <a:chExt cx="7191375" cy="2933700"/>
            </a:xfrm>
          </p:grpSpPr>
          <p:pic>
            <p:nvPicPr>
              <p:cNvPr id="9" name="그림 8">
                <a:extLst>
                  <a:ext uri="{FF2B5EF4-FFF2-40B4-BE49-F238E27FC236}">
                    <a16:creationId xmlns:a16="http://schemas.microsoft.com/office/drawing/2014/main" xmlns="" id="{2D34CB1C-1B96-483E-881C-4080DCF27D6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76312" y="1962150"/>
                <a:ext cx="7191375" cy="2933700"/>
              </a:xfrm>
              <a:prstGeom prst="rect">
                <a:avLst/>
              </a:prstGeom>
              <a:ln w="19050">
                <a:solidFill>
                  <a:schemeClr val="tx1"/>
                </a:solidFill>
              </a:ln>
            </p:spPr>
          </p:pic>
          <p:sp>
            <p:nvSpPr>
              <p:cNvPr id="10" name="직사각형 9">
                <a:extLst>
                  <a:ext uri="{FF2B5EF4-FFF2-40B4-BE49-F238E27FC236}">
                    <a16:creationId xmlns:a16="http://schemas.microsoft.com/office/drawing/2014/main" xmlns="" id="{94D627B3-1B53-471E-9046-061F86EA1FCB}"/>
                  </a:ext>
                </a:extLst>
              </p:cNvPr>
              <p:cNvSpPr/>
              <p:nvPr/>
            </p:nvSpPr>
            <p:spPr>
              <a:xfrm>
                <a:off x="1164476" y="4061796"/>
                <a:ext cx="1008112" cy="216024"/>
              </a:xfrm>
              <a:prstGeom prst="rect">
                <a:avLst/>
              </a:prstGeom>
              <a:noFill/>
              <a:ln w="19050"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xmlns="" id="{6A3CEEE5-1EFD-4C31-9F43-7013BCC1DA84}"/>
                </a:ext>
              </a:extLst>
            </p:cNvPr>
            <p:cNvSpPr/>
            <p:nvPr/>
          </p:nvSpPr>
          <p:spPr>
            <a:xfrm>
              <a:off x="2140789" y="2289916"/>
              <a:ext cx="1008112" cy="216024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558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C8F2845F-AB59-4891-AAD4-1FE5C0E5D9B7}"/>
              </a:ext>
            </a:extLst>
          </p:cNvPr>
          <p:cNvSpPr txBox="1"/>
          <p:nvPr/>
        </p:nvSpPr>
        <p:spPr>
          <a:xfrm>
            <a:off x="3779912" y="6381328"/>
            <a:ext cx="595840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600" dirty="0"/>
              <a:t>&lt;</a:t>
            </a:r>
            <a:r>
              <a:rPr lang="en-US" altLang="ko-KR" sz="1600" dirty="0" err="1"/>
              <a:t>Paksaichol</a:t>
            </a:r>
            <a:r>
              <a:rPr lang="en-US" altLang="ko-KR" sz="1600" dirty="0"/>
              <a:t> A, et al. J </a:t>
            </a:r>
            <a:r>
              <a:rPr lang="en-US" altLang="ko-KR" sz="1600" dirty="0" err="1"/>
              <a:t>Occup</a:t>
            </a:r>
            <a:r>
              <a:rPr lang="en-US" altLang="ko-KR" sz="1600" dirty="0"/>
              <a:t> Health 57:100-109, 2015&gt;</a:t>
            </a:r>
            <a:endParaRPr lang="ko-KR" altLang="en-US" sz="1600" dirty="0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BA04E298-9B98-4C08-9365-2FE5FEEEA5F2}"/>
              </a:ext>
            </a:extLst>
          </p:cNvPr>
          <p:cNvGrpSpPr/>
          <p:nvPr/>
        </p:nvGrpSpPr>
        <p:grpSpPr>
          <a:xfrm>
            <a:off x="195262" y="1252537"/>
            <a:ext cx="8753475" cy="4352925"/>
            <a:chOff x="195262" y="1252537"/>
            <a:chExt cx="8753475" cy="4352925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xmlns="" id="{78103BF2-75C2-4E20-B307-7CC1961F37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5262" y="1252537"/>
              <a:ext cx="8753475" cy="4352925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07D235E7-FD7C-44F4-851D-F97A80319E0A}"/>
                </a:ext>
              </a:extLst>
            </p:cNvPr>
            <p:cNvSpPr/>
            <p:nvPr/>
          </p:nvSpPr>
          <p:spPr>
            <a:xfrm>
              <a:off x="395537" y="4365104"/>
              <a:ext cx="3240360" cy="720080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22795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79E3643-58D8-49AF-9313-517E49AC866E}"/>
              </a:ext>
            </a:extLst>
          </p:cNvPr>
          <p:cNvSpPr txBox="1"/>
          <p:nvPr/>
        </p:nvSpPr>
        <p:spPr>
          <a:xfrm>
            <a:off x="3923928" y="6381328"/>
            <a:ext cx="53103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altLang="ko-KR" sz="1600" dirty="0"/>
              <a:t>&lt;Marcus M, et al. Am J Ind Med 41:236-249, 2002&gt;</a:t>
            </a:r>
            <a:endParaRPr lang="ko-KR" altLang="en-US" sz="1600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EDB4762D-EB5A-4831-AC6B-9FC93487E6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836712"/>
            <a:ext cx="6009680" cy="6150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EAEEF9A1-2654-4256-B559-58856A61D2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1772816"/>
            <a:ext cx="6009680" cy="6150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1516593A-B471-4341-92B3-E794B45641E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6027"/>
          <a:stretch/>
        </p:blipFill>
        <p:spPr>
          <a:xfrm>
            <a:off x="251521" y="2724763"/>
            <a:ext cx="6009680" cy="6100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3ADD1AF4-D1B2-4EA1-85C9-3B09E53994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521" y="3660866"/>
            <a:ext cx="6009680" cy="8374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2E066E52-BB56-4896-88C4-A41DD80A45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099" y="1772816"/>
            <a:ext cx="211455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3663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6440455-A13D-44A4-9CA2-1D67A29A6C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b="1" dirty="0">
                <a:latin typeface="HY강M" panose="02030600000101010101" pitchFamily="18" charset="-127"/>
                <a:ea typeface="HY강M" panose="02030600000101010101" pitchFamily="18" charset="-127"/>
              </a:rPr>
              <a:t>척추 통증의 예방</a:t>
            </a:r>
            <a:r>
              <a:rPr lang="en-US" altLang="ko-KR" b="1" dirty="0">
                <a:latin typeface="HY강M" panose="02030600000101010101" pitchFamily="18" charset="-127"/>
                <a:ea typeface="HY강M" panose="02030600000101010101" pitchFamily="18" charset="-127"/>
              </a:rPr>
              <a:t/>
            </a:r>
            <a:br>
              <a:rPr lang="en-US" altLang="ko-KR" b="1" dirty="0">
                <a:latin typeface="HY강M" panose="02030600000101010101" pitchFamily="18" charset="-127"/>
                <a:ea typeface="HY강M" panose="02030600000101010101" pitchFamily="18" charset="-127"/>
              </a:rPr>
            </a:br>
            <a:r>
              <a:rPr lang="en-US" altLang="ko-KR" b="1" dirty="0">
                <a:latin typeface="HY강M" panose="02030600000101010101" pitchFamily="18" charset="-127"/>
                <a:ea typeface="HY강M" panose="02030600000101010101" pitchFamily="18" charset="-127"/>
              </a:rPr>
              <a:t>-</a:t>
            </a:r>
            <a:r>
              <a:rPr lang="ko-KR" altLang="en-US" b="1" dirty="0">
                <a:latin typeface="HY강M" panose="02030600000101010101" pitchFamily="18" charset="-127"/>
                <a:ea typeface="HY강M" panose="02030600000101010101" pitchFamily="18" charset="-127"/>
              </a:rPr>
              <a:t>체중 조절</a:t>
            </a:r>
            <a:r>
              <a:rPr lang="en-US" altLang="ko-KR" b="1" dirty="0">
                <a:latin typeface="HY강M" panose="02030600000101010101" pitchFamily="18" charset="-127"/>
                <a:ea typeface="HY강M" panose="02030600000101010101" pitchFamily="18" charset="-127"/>
              </a:rPr>
              <a:t>-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855181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56440455-A13D-44A4-9CA2-1D67A29A6C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b="1" dirty="0">
                <a:latin typeface="HY강M" panose="02030600000101010101" pitchFamily="18" charset="-127"/>
                <a:ea typeface="HY강M" panose="02030600000101010101" pitchFamily="18" charset="-127"/>
              </a:rPr>
              <a:t>운동의 실제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020779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A06E7B29-5490-4DDF-BC17-AC018CC235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8800" y="2879184"/>
            <a:ext cx="5486400" cy="2926080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7036D784-65F7-44AF-AC8D-39E279A18D0C}"/>
              </a:ext>
            </a:extLst>
          </p:cNvPr>
          <p:cNvSpPr txBox="1"/>
          <p:nvPr/>
        </p:nvSpPr>
        <p:spPr>
          <a:xfrm>
            <a:off x="1547664" y="1052736"/>
            <a:ext cx="67687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이완 및 호흡</a:t>
            </a:r>
            <a:r>
              <a:rPr lang="en-US" altLang="ko-KR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(Relaxation and breathing) </a:t>
            </a:r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운동</a:t>
            </a:r>
            <a:r>
              <a:rPr lang="en-US" altLang="ko-KR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: </a:t>
            </a:r>
          </a:p>
          <a:p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운동을 위한 준비</a:t>
            </a:r>
            <a:endParaRPr lang="ko-KR" altLang="en-US" sz="2400" b="1" dirty="0">
              <a:latin typeface="HY강M" panose="02030600000101010101" pitchFamily="18" charset="-127"/>
              <a:ea typeface="HY강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828539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807B06E-A991-4FF5-AD46-323D5D098C85}"/>
              </a:ext>
            </a:extLst>
          </p:cNvPr>
          <p:cNvSpPr txBox="1"/>
          <p:nvPr/>
        </p:nvSpPr>
        <p:spPr>
          <a:xfrm>
            <a:off x="4211960" y="6165304"/>
            <a:ext cx="50223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sz="1600" b="0" i="0" u="none" strike="noStrike" baseline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da-DK" altLang="ko-KR" sz="1600" b="1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Hush </a:t>
            </a:r>
            <a:r>
              <a:rPr lang="da-DK" altLang="ko-KR" sz="16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JM, et al. Eur Spine J 18:1532-1540, </a:t>
            </a:r>
            <a:r>
              <a:rPr lang="da-DK" altLang="ko-KR" sz="1600" b="1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2009 &gt;</a:t>
            </a:r>
            <a:endParaRPr lang="ko-KR" altLang="en-US" sz="1600" dirty="0"/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xmlns="" id="{648689B6-63FF-476D-A6FA-2DDFB3F57A27}"/>
              </a:ext>
            </a:extLst>
          </p:cNvPr>
          <p:cNvGrpSpPr/>
          <p:nvPr/>
        </p:nvGrpSpPr>
        <p:grpSpPr>
          <a:xfrm>
            <a:off x="0" y="1685260"/>
            <a:ext cx="9144000" cy="3487479"/>
            <a:chOff x="0" y="1685260"/>
            <a:chExt cx="9144000" cy="3487479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xmlns="" id="{07DF19CE-CAE8-407B-82E0-A07BA572F2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685260"/>
              <a:ext cx="9144000" cy="3487479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54B001F8-0842-4C30-959C-18330E9EC5D6}"/>
                </a:ext>
              </a:extLst>
            </p:cNvPr>
            <p:cNvSpPr/>
            <p:nvPr/>
          </p:nvSpPr>
          <p:spPr>
            <a:xfrm>
              <a:off x="35496" y="3293306"/>
              <a:ext cx="1944216" cy="351718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E4ECFD56-4A53-42DF-91E1-18C476DFF3AD}"/>
              </a:ext>
            </a:extLst>
          </p:cNvPr>
          <p:cNvSpPr txBox="1"/>
          <p:nvPr/>
        </p:nvSpPr>
        <p:spPr>
          <a:xfrm>
            <a:off x="2151112" y="692695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유연성 운동</a:t>
            </a:r>
            <a:r>
              <a:rPr lang="en-US" altLang="ko-KR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(Flexibility)</a:t>
            </a:r>
            <a:endParaRPr lang="ko-KR" altLang="en-US" sz="2400" b="1" dirty="0">
              <a:latin typeface="HY강M" panose="02030600000101010101" pitchFamily="18" charset="-127"/>
              <a:ea typeface="HY강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934074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3E39CCF-4DFE-48AC-8608-E9133C208A74}"/>
              </a:ext>
            </a:extLst>
          </p:cNvPr>
          <p:cNvSpPr txBox="1"/>
          <p:nvPr/>
        </p:nvSpPr>
        <p:spPr>
          <a:xfrm>
            <a:off x="2286000" y="83671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유연성 운동</a:t>
            </a:r>
            <a:r>
              <a:rPr lang="en-US" altLang="ko-KR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(Flexibility)</a:t>
            </a:r>
            <a:endParaRPr lang="ko-KR" altLang="en-US" sz="2400" b="1" dirty="0">
              <a:latin typeface="HY강M" panose="02030600000101010101" pitchFamily="18" charset="-127"/>
              <a:ea typeface="HY강M" panose="02030600000101010101" pitchFamily="18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xmlns="" id="{F6845695-D75A-4E68-9BE5-734550B2B705}"/>
              </a:ext>
            </a:extLst>
          </p:cNvPr>
          <p:cNvGrpSpPr/>
          <p:nvPr/>
        </p:nvGrpSpPr>
        <p:grpSpPr>
          <a:xfrm>
            <a:off x="1020899" y="1700808"/>
            <a:ext cx="7102202" cy="4176464"/>
            <a:chOff x="1020899" y="1700808"/>
            <a:chExt cx="7102202" cy="4176464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xmlns="" id="{BF11BF96-7BAD-4CEC-9233-D828F33460B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150" b="59450"/>
            <a:stretch/>
          </p:blipFill>
          <p:spPr>
            <a:xfrm>
              <a:off x="1020899" y="1700808"/>
              <a:ext cx="7102202" cy="2016224"/>
            </a:xfrm>
            <a:prstGeom prst="rect">
              <a:avLst/>
            </a:prstGeom>
          </p:spPr>
        </p:pic>
        <p:pic>
          <p:nvPicPr>
            <p:cNvPr id="8" name="그림 7">
              <a:extLst>
                <a:ext uri="{FF2B5EF4-FFF2-40B4-BE49-F238E27FC236}">
                  <a16:creationId xmlns:a16="http://schemas.microsoft.com/office/drawing/2014/main" xmlns="" id="{FECA15D4-477D-4A15-8804-40EA4E20791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250" b="15350"/>
            <a:stretch/>
          </p:blipFill>
          <p:spPr>
            <a:xfrm>
              <a:off x="1020899" y="3861048"/>
              <a:ext cx="7102202" cy="20162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7923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>
            <a:extLst>
              <a:ext uri="{FF2B5EF4-FFF2-40B4-BE49-F238E27FC236}">
                <a16:creationId xmlns:a16="http://schemas.microsoft.com/office/drawing/2014/main" xmlns="" id="{159693A1-E125-43F5-B4C9-364EC6ACF585}"/>
              </a:ext>
            </a:extLst>
          </p:cNvPr>
          <p:cNvGrpSpPr/>
          <p:nvPr/>
        </p:nvGrpSpPr>
        <p:grpSpPr>
          <a:xfrm>
            <a:off x="199816" y="99392"/>
            <a:ext cx="3868128" cy="6497960"/>
            <a:chOff x="251520" y="0"/>
            <a:chExt cx="3868128" cy="6497960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xmlns="" id="{D3FD5992-682E-48EE-B8E7-EB1DE2F221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801"/>
            <a:stretch/>
          </p:blipFill>
          <p:spPr>
            <a:xfrm>
              <a:off x="251520" y="0"/>
              <a:ext cx="2017059" cy="5157192"/>
            </a:xfrm>
            <a:prstGeom prst="rect">
              <a:avLst/>
            </a:prstGeom>
          </p:spPr>
        </p:pic>
        <p:pic>
          <p:nvPicPr>
            <p:cNvPr id="9" name="그림 8">
              <a:extLst>
                <a:ext uri="{FF2B5EF4-FFF2-40B4-BE49-F238E27FC236}">
                  <a16:creationId xmlns:a16="http://schemas.microsoft.com/office/drawing/2014/main" xmlns="" id="{F7E3E984-19B4-4AA6-90F4-481DE21C9C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600"/>
            <a:stretch/>
          </p:blipFill>
          <p:spPr>
            <a:xfrm>
              <a:off x="2051720" y="3933056"/>
              <a:ext cx="2067928" cy="2564904"/>
            </a:xfrm>
            <a:prstGeom prst="rect">
              <a:avLst/>
            </a:prstGeom>
          </p:spPr>
        </p:pic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xmlns="" id="{7399666F-4617-46D8-BA12-8E787EBF6C4B}"/>
              </a:ext>
            </a:extLst>
          </p:cNvPr>
          <p:cNvGrpSpPr/>
          <p:nvPr/>
        </p:nvGrpSpPr>
        <p:grpSpPr>
          <a:xfrm>
            <a:off x="4644008" y="144016"/>
            <a:ext cx="3918928" cy="5949280"/>
            <a:chOff x="4181464" y="0"/>
            <a:chExt cx="3918928" cy="5949280"/>
          </a:xfrm>
        </p:grpSpPr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xmlns="" id="{76474722-3E70-4AD0-A5D1-EE1D0991AF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350"/>
            <a:stretch/>
          </p:blipFill>
          <p:spPr>
            <a:xfrm>
              <a:off x="4181464" y="0"/>
              <a:ext cx="2067928" cy="1484784"/>
            </a:xfrm>
            <a:prstGeom prst="rect">
              <a:avLst/>
            </a:prstGeom>
          </p:spPr>
        </p:pic>
        <p:pic>
          <p:nvPicPr>
            <p:cNvPr id="12" name="그림 11" descr="텍스트, 프린터이(가) 표시된 사진&#10;&#10;자동 생성된 설명">
              <a:extLst>
                <a:ext uri="{FF2B5EF4-FFF2-40B4-BE49-F238E27FC236}">
                  <a16:creationId xmlns:a16="http://schemas.microsoft.com/office/drawing/2014/main" xmlns="" id="{DEA907F0-54F8-42B6-A563-93C94643EF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750"/>
            <a:stretch/>
          </p:blipFill>
          <p:spPr>
            <a:xfrm>
              <a:off x="6012160" y="72008"/>
              <a:ext cx="1901159" cy="2348880"/>
            </a:xfrm>
            <a:prstGeom prst="rect">
              <a:avLst/>
            </a:prstGeom>
          </p:spPr>
        </p:pic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xmlns="" id="{807AC257-3819-4047-9D41-D8C5432562E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244" t="12013" r="18819" b="49138"/>
            <a:stretch/>
          </p:blipFill>
          <p:spPr>
            <a:xfrm>
              <a:off x="6084168" y="2551212"/>
              <a:ext cx="2016224" cy="2664296"/>
            </a:xfrm>
            <a:prstGeom prst="rect">
              <a:avLst/>
            </a:prstGeom>
          </p:spPr>
        </p:pic>
        <p:pic>
          <p:nvPicPr>
            <p:cNvPr id="15" name="그림 14" descr="텍스트, 프린터이(가) 표시된 사진&#10;&#10;자동 생성된 설명">
              <a:extLst>
                <a:ext uri="{FF2B5EF4-FFF2-40B4-BE49-F238E27FC236}">
                  <a16:creationId xmlns:a16="http://schemas.microsoft.com/office/drawing/2014/main" xmlns="" id="{991EF763-D3F3-428A-9EDA-6B8199BD81E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3851"/>
            <a:stretch/>
          </p:blipFill>
          <p:spPr>
            <a:xfrm>
              <a:off x="4222501" y="1412776"/>
              <a:ext cx="1901159" cy="453650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560279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CC43E571-030C-4DC0-B1A9-9A13089460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696" y="1916832"/>
            <a:ext cx="5314950" cy="1800225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84286BB2-9F6F-4E7C-A7A6-D83B6329F0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9672" y="3933056"/>
            <a:ext cx="5438775" cy="20288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3E39CCF-4DFE-48AC-8608-E9133C208A74}"/>
              </a:ext>
            </a:extLst>
          </p:cNvPr>
          <p:cNvSpPr txBox="1"/>
          <p:nvPr/>
        </p:nvSpPr>
        <p:spPr>
          <a:xfrm>
            <a:off x="2286000" y="836712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유연성 운동</a:t>
            </a:r>
            <a:r>
              <a:rPr lang="en-US" altLang="ko-KR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(Flexibility)</a:t>
            </a:r>
            <a:endParaRPr lang="ko-KR" altLang="en-US" sz="2400" b="1" dirty="0">
              <a:latin typeface="HY강M" panose="02030600000101010101" pitchFamily="18" charset="-127"/>
              <a:ea typeface="HY강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77341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How to do a pelvic tilt lying down">
            <a:hlinkClick r:id="" action="ppaction://media"/>
            <a:extLst>
              <a:ext uri="{FF2B5EF4-FFF2-40B4-BE49-F238E27FC236}">
                <a16:creationId xmlns:a16="http://schemas.microsoft.com/office/drawing/2014/main" xmlns="" id="{0BF42380-BCC4-425B-8236-7E6A6C34E9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 flipH="1">
            <a:off x="90488" y="908150"/>
            <a:ext cx="8963025" cy="5041700"/>
          </a:xfrm>
          <a:prstGeom prst="rect">
            <a:avLst/>
          </a:prstGeom>
          <a:noFill/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24F8BEF0-3B73-4592-ADF1-278F265F8FB1}"/>
              </a:ext>
            </a:extLst>
          </p:cNvPr>
          <p:cNvSpPr txBox="1"/>
          <p:nvPr/>
        </p:nvSpPr>
        <p:spPr>
          <a:xfrm>
            <a:off x="899592" y="908150"/>
            <a:ext cx="734481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골반 기울이기</a:t>
            </a:r>
            <a:r>
              <a:rPr lang="en-US" altLang="ko-KR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(Pelvic tilting) </a:t>
            </a:r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운동</a:t>
            </a:r>
            <a:r>
              <a:rPr lang="en-US" altLang="ko-KR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: </a:t>
            </a:r>
          </a:p>
          <a:p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요추와 골반의 자세와 움직임 인지하기</a:t>
            </a:r>
            <a:endParaRPr lang="ko-KR" altLang="en-US" sz="2400" b="1" dirty="0">
              <a:latin typeface="HY강M" panose="02030600000101010101" pitchFamily="18" charset="-127"/>
              <a:ea typeface="HY강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73274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58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E0D99E44-5F7A-4995-8091-353C4BD9B9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44" y="2276872"/>
            <a:ext cx="4443214" cy="38577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9F82002B-CA91-4883-B9FF-41C2CD874A7C}"/>
              </a:ext>
            </a:extLst>
          </p:cNvPr>
          <p:cNvSpPr txBox="1"/>
          <p:nvPr/>
        </p:nvSpPr>
        <p:spPr>
          <a:xfrm>
            <a:off x="1691680" y="980728"/>
            <a:ext cx="59766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요추와 골반의 움직임 조절 운동</a:t>
            </a:r>
            <a:endParaRPr lang="en-US" altLang="ko-KR" sz="2400" b="1" i="0" u="none" strike="noStrike" baseline="0" dirty="0">
              <a:latin typeface="HY강M" panose="02030600000101010101" pitchFamily="18" charset="-127"/>
              <a:ea typeface="HY강M" panose="02030600000101010101" pitchFamily="18" charset="-127"/>
            </a:endParaRPr>
          </a:p>
          <a:p>
            <a:r>
              <a:rPr lang="en-US" altLang="ko-KR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(Motor control exercise)</a:t>
            </a:r>
            <a:endParaRPr lang="ko-KR" altLang="en-US" sz="2400" b="1" dirty="0">
              <a:latin typeface="HY강M" panose="02030600000101010101" pitchFamily="18" charset="-127"/>
              <a:ea typeface="HY강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656103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사람이(가) 표시된 사진&#10;&#10;자동 생성된 설명">
            <a:extLst>
              <a:ext uri="{FF2B5EF4-FFF2-40B4-BE49-F238E27FC236}">
                <a16:creationId xmlns:a16="http://schemas.microsoft.com/office/drawing/2014/main" xmlns="" id="{7F114149-F88E-48FE-B9FC-13E6A230BB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302" y="0"/>
            <a:ext cx="49233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555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CE979D07-2902-40C5-903B-7DEC99B7CE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7" y="757237"/>
            <a:ext cx="7972425" cy="534352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5998EDF7-B134-40CD-A6CB-7C2C7F029D10}"/>
              </a:ext>
            </a:extLst>
          </p:cNvPr>
          <p:cNvSpPr txBox="1"/>
          <p:nvPr/>
        </p:nvSpPr>
        <p:spPr>
          <a:xfrm>
            <a:off x="4539353" y="6381328"/>
            <a:ext cx="502230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ko-KR" sz="1600" b="0" i="0" u="none" strike="noStrike" baseline="0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&lt;</a:t>
            </a:r>
            <a:r>
              <a:rPr lang="da-DK" altLang="ko-KR" sz="1600" b="1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Kettler </a:t>
            </a:r>
            <a:r>
              <a:rPr lang="da-DK" altLang="ko-KR" sz="1600" b="0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A, et al. J Biomech 35:339-346, </a:t>
            </a:r>
            <a:r>
              <a:rPr lang="da-DK" altLang="ko-KR" sz="1600" b="1" i="0" u="none" strike="noStrike" baseline="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2002&gt;</a:t>
            </a:r>
            <a:endParaRPr lang="ko-KR" alt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46BA1D79-108A-4A81-926C-71D57473D2D9}"/>
              </a:ext>
            </a:extLst>
          </p:cNvPr>
          <p:cNvSpPr txBox="1"/>
          <p:nvPr/>
        </p:nvSpPr>
        <p:spPr>
          <a:xfrm>
            <a:off x="2150205" y="138118"/>
            <a:ext cx="4778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강화</a:t>
            </a:r>
            <a:r>
              <a:rPr lang="en-US" altLang="ko-KR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(Strengthening) </a:t>
            </a:r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운동</a:t>
            </a:r>
            <a:endParaRPr lang="ko-KR" altLang="en-US" sz="2400" b="1" dirty="0">
              <a:latin typeface="HY강M" panose="02030600000101010101" pitchFamily="18" charset="-127"/>
              <a:ea typeface="HY강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913135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9A1278DD-73D7-4FFE-B8ED-3DB8C16FF3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1844824"/>
            <a:ext cx="4476750" cy="42862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B8484C8-2127-42AA-A3E5-7392CA4C24A9}"/>
              </a:ext>
            </a:extLst>
          </p:cNvPr>
          <p:cNvSpPr txBox="1"/>
          <p:nvPr/>
        </p:nvSpPr>
        <p:spPr>
          <a:xfrm>
            <a:off x="2182852" y="853883"/>
            <a:ext cx="47782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강화</a:t>
            </a:r>
            <a:r>
              <a:rPr lang="en-US" altLang="ko-KR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(Strengthening) </a:t>
            </a:r>
            <a:r>
              <a:rPr lang="ko-KR" altLang="en-US" sz="2400" b="1" i="0" u="none" strike="noStrike" baseline="0" dirty="0">
                <a:latin typeface="HY강M" panose="02030600000101010101" pitchFamily="18" charset="-127"/>
                <a:ea typeface="HY강M" panose="02030600000101010101" pitchFamily="18" charset="-127"/>
              </a:rPr>
              <a:t>운동</a:t>
            </a:r>
            <a:endParaRPr lang="ko-KR" altLang="en-US" sz="2400" b="1" dirty="0">
              <a:latin typeface="HY강M" panose="02030600000101010101" pitchFamily="18" charset="-127"/>
              <a:ea typeface="HY강M" panose="02030600000101010101" pitchFamily="18" charset="-127"/>
            </a:endParaRPr>
          </a:p>
        </p:txBody>
      </p:sp>
      <p:pic>
        <p:nvPicPr>
          <p:cNvPr id="5" name="그림 4" descr="선화이(가) 표시된 사진&#10;&#10;자동 생성된 설명">
            <a:extLst>
              <a:ext uri="{FF2B5EF4-FFF2-40B4-BE49-F238E27FC236}">
                <a16:creationId xmlns:a16="http://schemas.microsoft.com/office/drawing/2014/main" xmlns="" id="{6C5576DE-292D-43BB-B64C-8F621646F7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266" y="1947789"/>
            <a:ext cx="4038300" cy="405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1957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그룹 7">
            <a:extLst>
              <a:ext uri="{FF2B5EF4-FFF2-40B4-BE49-F238E27FC236}">
                <a16:creationId xmlns:a16="http://schemas.microsoft.com/office/drawing/2014/main" xmlns="" id="{A5A7BE34-AA38-4039-B085-1ED58E68451F}"/>
              </a:ext>
            </a:extLst>
          </p:cNvPr>
          <p:cNvGrpSpPr/>
          <p:nvPr/>
        </p:nvGrpSpPr>
        <p:grpSpPr>
          <a:xfrm>
            <a:off x="0" y="1772816"/>
            <a:ext cx="9144000" cy="3959722"/>
            <a:chOff x="0" y="1293002"/>
            <a:chExt cx="9144000" cy="3959722"/>
          </a:xfrm>
        </p:grpSpPr>
        <p:pic>
          <p:nvPicPr>
            <p:cNvPr id="5" name="그림 4">
              <a:extLst>
                <a:ext uri="{FF2B5EF4-FFF2-40B4-BE49-F238E27FC236}">
                  <a16:creationId xmlns:a16="http://schemas.microsoft.com/office/drawing/2014/main" xmlns="" id="{72BAFA6E-2399-41DE-8292-7602AF9F537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605276"/>
              <a:ext cx="9144000" cy="3647448"/>
            </a:xfrm>
            <a:prstGeom prst="rect">
              <a:avLst/>
            </a:prstGeom>
          </p:spPr>
        </p:pic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177D9191-C387-44E6-A75E-846BE9870AE5}"/>
                </a:ext>
              </a:extLst>
            </p:cNvPr>
            <p:cNvSpPr/>
            <p:nvPr/>
          </p:nvSpPr>
          <p:spPr>
            <a:xfrm>
              <a:off x="1619672" y="1412776"/>
              <a:ext cx="360040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xmlns="" id="{F303A2D2-9BBF-4CEA-8840-B77E112591FA}"/>
                </a:ext>
              </a:extLst>
            </p:cNvPr>
            <p:cNvSpPr/>
            <p:nvPr/>
          </p:nvSpPr>
          <p:spPr>
            <a:xfrm>
              <a:off x="3724164" y="1293002"/>
              <a:ext cx="360040" cy="4320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" name="제목 8">
            <a:extLst>
              <a:ext uri="{FF2B5EF4-FFF2-40B4-BE49-F238E27FC236}">
                <a16:creationId xmlns:a16="http://schemas.microsoft.com/office/drawing/2014/main" xmlns="" id="{7237972B-C7A1-4E4B-B747-806DE5AF2A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통증의 경과</a:t>
            </a:r>
          </a:p>
        </p:txBody>
      </p:sp>
    </p:spTree>
    <p:extLst>
      <p:ext uri="{BB962C8B-B14F-4D97-AF65-F5344CB8AC3E}">
        <p14:creationId xmlns:p14="http://schemas.microsoft.com/office/powerpoint/2010/main" val="422376840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b="1" dirty="0">
                <a:latin typeface="Arial" pitchFamily="34" charset="0"/>
                <a:cs typeface="Arial" pitchFamily="34" charset="0"/>
              </a:rPr>
              <a:t>Thank you for listening</a:t>
            </a:r>
            <a:endParaRPr lang="ko-KR" altLang="en-US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7078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xmlns="" id="{08C5AE38-3BC6-427C-B17D-A474DAF7CF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8331" y="404664"/>
            <a:ext cx="3514725" cy="1981200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xmlns="" id="{274FEC6B-7540-4303-A251-456E49A22F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1771" y="404664"/>
            <a:ext cx="3514725" cy="2105025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xmlns="" id="{EBDFE546-62E8-4D1A-AC54-19DBFE4D6D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3447" y="2509689"/>
            <a:ext cx="3476625" cy="207645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xmlns="" id="{D6DB7263-5991-4B84-9086-F00D7471A3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88880" y="2530773"/>
            <a:ext cx="3543300" cy="2076450"/>
          </a:xfrm>
          <a:prstGeom prst="rect">
            <a:avLst/>
          </a:prstGeom>
        </p:spPr>
      </p:pic>
      <p:pic>
        <p:nvPicPr>
          <p:cNvPr id="13" name="그림 12">
            <a:extLst>
              <a:ext uri="{FF2B5EF4-FFF2-40B4-BE49-F238E27FC236}">
                <a16:creationId xmlns:a16="http://schemas.microsoft.com/office/drawing/2014/main" xmlns="" id="{A40F60B7-F052-4336-AC00-F5F6E820000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88331" y="4726732"/>
            <a:ext cx="3505200" cy="2009775"/>
          </a:xfrm>
          <a:prstGeom prst="rect">
            <a:avLst/>
          </a:prstGeom>
        </p:spPr>
      </p:pic>
      <p:pic>
        <p:nvPicPr>
          <p:cNvPr id="15" name="그림 14">
            <a:extLst>
              <a:ext uri="{FF2B5EF4-FFF2-40B4-BE49-F238E27FC236}">
                <a16:creationId xmlns:a16="http://schemas.microsoft.com/office/drawing/2014/main" xmlns="" id="{969695A5-6669-400C-B53B-D4539BFE751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23879" y="4725144"/>
            <a:ext cx="3448050" cy="2076450"/>
          </a:xfrm>
          <a:prstGeom prst="rect">
            <a:avLst/>
          </a:prstGeom>
        </p:spPr>
      </p:pic>
      <p:pic>
        <p:nvPicPr>
          <p:cNvPr id="17" name="그림 16">
            <a:extLst>
              <a:ext uri="{FF2B5EF4-FFF2-40B4-BE49-F238E27FC236}">
                <a16:creationId xmlns:a16="http://schemas.microsoft.com/office/drawing/2014/main" xmlns="" id="{CE387D1E-B790-4B59-BE54-EEFF02D1D79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76672"/>
            <a:ext cx="1495957" cy="702370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xmlns="" id="{442948D8-E65C-4F0F-B503-6DBD2BADB9E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74349" b="5739"/>
          <a:stretch/>
        </p:blipFill>
        <p:spPr>
          <a:xfrm>
            <a:off x="0" y="1296963"/>
            <a:ext cx="1688331" cy="475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57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xmlns="" id="{8EFF2D9F-49FA-49FD-84FC-6EB459861E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63" y="68263"/>
            <a:ext cx="6721475" cy="67214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708320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xmlns="" id="{EF55DEEE-8FC8-410B-B82F-863CA22863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84"/>
          <a:stretch/>
        </p:blipFill>
        <p:spPr>
          <a:xfrm>
            <a:off x="539552" y="68262"/>
            <a:ext cx="2064594" cy="6721475"/>
          </a:xfrm>
          <a:prstGeom prst="rect">
            <a:avLst/>
          </a:prstGeom>
          <a:noFill/>
        </p:spPr>
      </p:pic>
      <p:pic>
        <p:nvPicPr>
          <p:cNvPr id="8" name="그림 7" descr="텍스트, 실내이(가) 표시된 사진&#10;&#10;자동 생성된 설명">
            <a:extLst>
              <a:ext uri="{FF2B5EF4-FFF2-40B4-BE49-F238E27FC236}">
                <a16:creationId xmlns:a16="http://schemas.microsoft.com/office/drawing/2014/main" xmlns="" id="{067289CA-3A11-4D05-9A81-49E5B7C443B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084" y="2132856"/>
            <a:ext cx="5796136" cy="2815956"/>
          </a:xfrm>
          <a:prstGeom prst="rect">
            <a:avLst/>
          </a:prstGeom>
        </p:spPr>
      </p:pic>
      <p:sp>
        <p:nvSpPr>
          <p:cNvPr id="9" name="타원 8">
            <a:extLst>
              <a:ext uri="{FF2B5EF4-FFF2-40B4-BE49-F238E27FC236}">
                <a16:creationId xmlns:a16="http://schemas.microsoft.com/office/drawing/2014/main" xmlns="" id="{5A5B53B3-0D4D-4FFD-9A78-8CB7DED26E46}"/>
              </a:ext>
            </a:extLst>
          </p:cNvPr>
          <p:cNvSpPr/>
          <p:nvPr/>
        </p:nvSpPr>
        <p:spPr>
          <a:xfrm>
            <a:off x="899592" y="4077072"/>
            <a:ext cx="504056" cy="50405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화살표: 왼쪽으로 구부러짐 9">
            <a:extLst>
              <a:ext uri="{FF2B5EF4-FFF2-40B4-BE49-F238E27FC236}">
                <a16:creationId xmlns:a16="http://schemas.microsoft.com/office/drawing/2014/main" xmlns="" id="{E14C224A-B9CE-4D6E-B1E8-9BB54FA4A296}"/>
              </a:ext>
            </a:extLst>
          </p:cNvPr>
          <p:cNvSpPr/>
          <p:nvPr/>
        </p:nvSpPr>
        <p:spPr>
          <a:xfrm rot="15009575">
            <a:off x="1357076" y="1799144"/>
            <a:ext cx="1152128" cy="2592288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622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xmlns="" id="{C57CB628-8BF4-4FCF-AFD8-86C3F6EDE0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087"/>
          <a:stretch>
            <a:fillRect/>
          </a:stretch>
        </p:blipFill>
        <p:spPr bwMode="auto">
          <a:xfrm>
            <a:off x="0" y="1844824"/>
            <a:ext cx="4716016" cy="3264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C:\Users\user\Google 드라이브\임통강의\Recurent-Neck-Pain.jpg">
            <a:extLst>
              <a:ext uri="{FF2B5EF4-FFF2-40B4-BE49-F238E27FC236}">
                <a16:creationId xmlns:a16="http://schemas.microsoft.com/office/drawing/2014/main" xmlns="" id="{003A59B5-ECB2-484C-AA48-D07730420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1700808"/>
            <a:ext cx="4286250" cy="32194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43042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DFE0A39D-A179-448C-ABED-78D81B86D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057337"/>
            <a:ext cx="6073389" cy="4063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그림 2" descr="텍스트, 실내이(가) 표시된 사진&#10;&#10;자동 생성된 설명">
            <a:extLst>
              <a:ext uri="{FF2B5EF4-FFF2-40B4-BE49-F238E27FC236}">
                <a16:creationId xmlns:a16="http://schemas.microsoft.com/office/drawing/2014/main" xmlns="" id="{D6160CEB-7C12-4FFE-A68B-7D13EAE44C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3159"/>
            <a:ext cx="3672408" cy="178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97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B133DBC-C2AC-4846-8BC4-F7F1D68AA1FC}"/>
              </a:ext>
            </a:extLst>
          </p:cNvPr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ko-KR" altLang="en-US" dirty="0"/>
              <a:t>디스크</a:t>
            </a:r>
            <a:r>
              <a:rPr lang="en-US" altLang="ko-KR" dirty="0"/>
              <a:t> </a:t>
            </a:r>
            <a:r>
              <a:rPr lang="ko-KR" altLang="en-US" dirty="0"/>
              <a:t>높이 감소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0F7F477-2C0B-457A-823D-49B723E1AD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83568" y="2492896"/>
            <a:ext cx="3730014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C20EED9-8DF3-4956-90CA-55113EB339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628800"/>
            <a:ext cx="3104207" cy="4517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59413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4792</TotalTime>
  <Words>2124</Words>
  <Application>Microsoft Office PowerPoint</Application>
  <PresentationFormat>화면 슬라이드 쇼(4:3)</PresentationFormat>
  <Paragraphs>184</Paragraphs>
  <Slides>37</Slides>
  <Notes>28</Notes>
  <HiddenSlides>0</HiddenSlides>
  <MMClips>1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37</vt:i4>
      </vt:variant>
    </vt:vector>
  </HeadingPairs>
  <TitlesOfParts>
    <vt:vector size="49" baseType="lpstr">
      <vt:lpstr>*HCI-Tulip-Identity-H</vt:lpstr>
      <vt:lpstr>*ｸ暿ｶ-Identity-H</vt:lpstr>
      <vt:lpstr>*ｽﾅｸ・ﾅﾂｰ昉・Identity-H</vt:lpstr>
      <vt:lpstr>*ｽﾅｸ・ﾅﾂｸ暿ｶ-Identity-H</vt:lpstr>
      <vt:lpstr>Charis</vt:lpstr>
      <vt:lpstr>HYwulM</vt:lpstr>
      <vt:lpstr>HY강M</vt:lpstr>
      <vt:lpstr>Roboto</vt:lpstr>
      <vt:lpstr>맑은 고딕</vt:lpstr>
      <vt:lpstr>Arial</vt:lpstr>
      <vt:lpstr>Wingdings</vt:lpstr>
      <vt:lpstr>Office 테마</vt:lpstr>
      <vt:lpstr>집콕!! 체형교정 습관                          - 목과 허리 통증 조절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척추 통증의 예방 -바른 자세-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척추 통증의 예방 -체중 조절-</vt:lpstr>
      <vt:lpstr>운동의 실제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통증의 경과</vt:lpstr>
      <vt:lpstr>Thank you for listening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cha</cp:lastModifiedBy>
  <cp:revision>58</cp:revision>
  <cp:lastPrinted>2018-07-18T01:41:44Z</cp:lastPrinted>
  <dcterms:created xsi:type="dcterms:W3CDTF">2018-07-15T16:18:04Z</dcterms:created>
  <dcterms:modified xsi:type="dcterms:W3CDTF">2021-07-14T01:15:07Z</dcterms:modified>
</cp:coreProperties>
</file>